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88" r:id="rId5"/>
    <p:sldId id="289" r:id="rId6"/>
    <p:sldId id="273" r:id="rId7"/>
    <p:sldId id="299" r:id="rId8"/>
    <p:sldId id="300" r:id="rId9"/>
    <p:sldId id="296" r:id="rId10"/>
    <p:sldId id="290" r:id="rId11"/>
    <p:sldId id="301"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7F7F7F"/>
    <a:srgbClr val="302030"/>
    <a:srgbClr val="79A466"/>
    <a:srgbClr val="A466A1"/>
    <a:srgbClr val="7C4B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F0D5157-3790-4737-9A01-2E32B9A32E2D}" v="69" dt="2022-05-31T03:11:57.895"/>
  </p1510:revLst>
</p1510:revInfo>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41" autoAdjust="0"/>
  </p:normalViewPr>
  <p:slideViewPr>
    <p:cSldViewPr snapToGrid="0">
      <p:cViewPr varScale="1">
        <p:scale>
          <a:sx n="80" d="100"/>
          <a:sy n="80" d="100"/>
        </p:scale>
        <p:origin x="48" y="58"/>
      </p:cViewPr>
      <p:guideLst/>
    </p:cSldViewPr>
  </p:slideViewPr>
  <p:notesTextViewPr>
    <p:cViewPr>
      <p:scale>
        <a:sx n="1" d="1"/>
        <a:sy n="1" d="1"/>
      </p:scale>
      <p:origin x="0" y="0"/>
    </p:cViewPr>
  </p:notesTextViewPr>
  <p:notesViewPr>
    <p:cSldViewPr snapToGrid="0">
      <p:cViewPr>
        <p:scale>
          <a:sx n="1" d="2"/>
          <a:sy n="1" d="2"/>
        </p:scale>
        <p:origin x="3403" y="3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shmi Anchan" userId="2cd5268fd8ef11c3" providerId="LiveId" clId="{0F0D5157-3790-4737-9A01-2E32B9A32E2D}"/>
    <pc:docChg chg="undo redo custSel addSld delSld modSld sldOrd modMainMaster">
      <pc:chgData name="Rashmi Anchan" userId="2cd5268fd8ef11c3" providerId="LiveId" clId="{0F0D5157-3790-4737-9A01-2E32B9A32E2D}" dt="2022-05-31T03:23:14.022" v="1855" actId="14100"/>
      <pc:docMkLst>
        <pc:docMk/>
      </pc:docMkLst>
      <pc:sldChg chg="delSp modSp mod">
        <pc:chgData name="Rashmi Anchan" userId="2cd5268fd8ef11c3" providerId="LiveId" clId="{0F0D5157-3790-4737-9A01-2E32B9A32E2D}" dt="2022-05-30T19:19:09.636" v="988" actId="21"/>
        <pc:sldMkLst>
          <pc:docMk/>
          <pc:sldMk cId="4041457393" sldId="268"/>
        </pc:sldMkLst>
        <pc:spChg chg="del mod">
          <ac:chgData name="Rashmi Anchan" userId="2cd5268fd8ef11c3" providerId="LiveId" clId="{0F0D5157-3790-4737-9A01-2E32B9A32E2D}" dt="2022-05-30T19:19:09.636" v="988" actId="21"/>
          <ac:spMkLst>
            <pc:docMk/>
            <pc:sldMk cId="4041457393" sldId="268"/>
            <ac:spMk id="2" creationId="{59D1294D-3F13-4F4B-8004-41165CEA9B8C}"/>
          </ac:spMkLst>
        </pc:spChg>
        <pc:spChg chg="del mod">
          <ac:chgData name="Rashmi Anchan" userId="2cd5268fd8ef11c3" providerId="LiveId" clId="{0F0D5157-3790-4737-9A01-2E32B9A32E2D}" dt="2022-05-30T19:18:59.668" v="987" actId="21"/>
          <ac:spMkLst>
            <pc:docMk/>
            <pc:sldMk cId="4041457393" sldId="268"/>
            <ac:spMk id="3" creationId="{19CBFDB8-719B-42E9-9967-BDF0B7AFF39E}"/>
          </ac:spMkLst>
        </pc:spChg>
        <pc:spChg chg="mod">
          <ac:chgData name="Rashmi Anchan" userId="2cd5268fd8ef11c3" providerId="LiveId" clId="{0F0D5157-3790-4737-9A01-2E32B9A32E2D}" dt="2022-05-30T19:00:20.455" v="959"/>
          <ac:spMkLst>
            <pc:docMk/>
            <pc:sldMk cId="4041457393" sldId="268"/>
            <ac:spMk id="4" creationId="{965E6C65-AC3A-49C1-A182-26B5AA40CD7F}"/>
          </ac:spMkLst>
        </pc:spChg>
        <pc:spChg chg="mod">
          <ac:chgData name="Rashmi Anchan" userId="2cd5268fd8ef11c3" providerId="LiveId" clId="{0F0D5157-3790-4737-9A01-2E32B9A32E2D}" dt="2022-05-30T19:00:20.455" v="959"/>
          <ac:spMkLst>
            <pc:docMk/>
            <pc:sldMk cId="4041457393" sldId="268"/>
            <ac:spMk id="16" creationId="{D284643B-288B-4193-AFF3-324BA95A77A6}"/>
          </ac:spMkLst>
        </pc:spChg>
        <pc:spChg chg="mod">
          <ac:chgData name="Rashmi Anchan" userId="2cd5268fd8ef11c3" providerId="LiveId" clId="{0F0D5157-3790-4737-9A01-2E32B9A32E2D}" dt="2022-05-30T19:00:20.455" v="959"/>
          <ac:spMkLst>
            <pc:docMk/>
            <pc:sldMk cId="4041457393" sldId="268"/>
            <ac:spMk id="17" creationId="{AEAA1571-277D-4DF6-83F9-1438CBE64F71}"/>
          </ac:spMkLst>
        </pc:spChg>
        <pc:spChg chg="mod">
          <ac:chgData name="Rashmi Anchan" userId="2cd5268fd8ef11c3" providerId="LiveId" clId="{0F0D5157-3790-4737-9A01-2E32B9A32E2D}" dt="2022-05-30T19:00:20.455" v="959"/>
          <ac:spMkLst>
            <pc:docMk/>
            <pc:sldMk cId="4041457393" sldId="268"/>
            <ac:spMk id="37" creationId="{FB5E91BB-582C-4004-94F2-5E1501D33E17}"/>
          </ac:spMkLst>
        </pc:spChg>
        <pc:picChg chg="mod">
          <ac:chgData name="Rashmi Anchan" userId="2cd5268fd8ef11c3" providerId="LiveId" clId="{0F0D5157-3790-4737-9A01-2E32B9A32E2D}" dt="2022-05-30T19:00:20.455" v="959"/>
          <ac:picMkLst>
            <pc:docMk/>
            <pc:sldMk cId="4041457393" sldId="268"/>
            <ac:picMk id="8" creationId="{553FC3EB-D4C2-4C52-9AAB-3A4530ED79A0}"/>
          </ac:picMkLst>
        </pc:picChg>
      </pc:sldChg>
      <pc:sldChg chg="addSp delSp modSp del mod chgLayout">
        <pc:chgData name="Rashmi Anchan" userId="2cd5268fd8ef11c3" providerId="LiveId" clId="{0F0D5157-3790-4737-9A01-2E32B9A32E2D}" dt="2022-05-30T16:48:44.335" v="530" actId="2696"/>
        <pc:sldMkLst>
          <pc:docMk/>
          <pc:sldMk cId="4151769542" sldId="270"/>
        </pc:sldMkLst>
        <pc:spChg chg="mod ord">
          <ac:chgData name="Rashmi Anchan" userId="2cd5268fd8ef11c3" providerId="LiveId" clId="{0F0D5157-3790-4737-9A01-2E32B9A32E2D}" dt="2022-05-30T16:27:45.057" v="276" actId="700"/>
          <ac:spMkLst>
            <pc:docMk/>
            <pc:sldMk cId="4151769542" sldId="270"/>
            <ac:spMk id="2" creationId="{FB066B88-47ED-40B0-9A2E-53DC35A601F2}"/>
          </ac:spMkLst>
        </pc:spChg>
        <pc:spChg chg="mod ord">
          <ac:chgData name="Rashmi Anchan" userId="2cd5268fd8ef11c3" providerId="LiveId" clId="{0F0D5157-3790-4737-9A01-2E32B9A32E2D}" dt="2022-05-30T16:27:45.057" v="276" actId="700"/>
          <ac:spMkLst>
            <pc:docMk/>
            <pc:sldMk cId="4151769542" sldId="270"/>
            <ac:spMk id="3" creationId="{2D27954A-6DFD-454A-A289-6522993C1EFD}"/>
          </ac:spMkLst>
        </pc:spChg>
        <pc:spChg chg="mod ord">
          <ac:chgData name="Rashmi Anchan" userId="2cd5268fd8ef11c3" providerId="LiveId" clId="{0F0D5157-3790-4737-9A01-2E32B9A32E2D}" dt="2022-05-30T16:27:45.057" v="276" actId="700"/>
          <ac:spMkLst>
            <pc:docMk/>
            <pc:sldMk cId="4151769542" sldId="270"/>
            <ac:spMk id="4" creationId="{B9A78CDB-2571-4835-84A4-3838776419AA}"/>
          </ac:spMkLst>
        </pc:spChg>
        <pc:spChg chg="add del mod">
          <ac:chgData name="Rashmi Anchan" userId="2cd5268fd8ef11c3" providerId="LiveId" clId="{0F0D5157-3790-4737-9A01-2E32B9A32E2D}" dt="2022-05-30T16:22:46.602" v="235" actId="21"/>
          <ac:spMkLst>
            <pc:docMk/>
            <pc:sldMk cId="4151769542" sldId="270"/>
            <ac:spMk id="6" creationId="{B6337350-E7C7-28DE-EE14-C2339480CC02}"/>
          </ac:spMkLst>
        </pc:spChg>
        <pc:spChg chg="add del mod">
          <ac:chgData name="Rashmi Anchan" userId="2cd5268fd8ef11c3" providerId="LiveId" clId="{0F0D5157-3790-4737-9A01-2E32B9A32E2D}" dt="2022-05-30T16:23:08.177" v="250" actId="21"/>
          <ac:spMkLst>
            <pc:docMk/>
            <pc:sldMk cId="4151769542" sldId="270"/>
            <ac:spMk id="8" creationId="{ACA56EDE-BC3D-B9CB-0616-E2FEC8D4B44E}"/>
          </ac:spMkLst>
        </pc:spChg>
        <pc:spChg chg="add del mod">
          <ac:chgData name="Rashmi Anchan" userId="2cd5268fd8ef11c3" providerId="LiveId" clId="{0F0D5157-3790-4737-9A01-2E32B9A32E2D}" dt="2022-05-30T16:26:52.034" v="271" actId="21"/>
          <ac:spMkLst>
            <pc:docMk/>
            <pc:sldMk cId="4151769542" sldId="270"/>
            <ac:spMk id="10" creationId="{499D4ACB-6600-9072-463F-5D42DD66D9A3}"/>
          </ac:spMkLst>
        </pc:spChg>
        <pc:spChg chg="add del mod">
          <ac:chgData name="Rashmi Anchan" userId="2cd5268fd8ef11c3" providerId="LiveId" clId="{0F0D5157-3790-4737-9A01-2E32B9A32E2D}" dt="2022-05-30T16:26:51.859" v="270" actId="21"/>
          <ac:spMkLst>
            <pc:docMk/>
            <pc:sldMk cId="4151769542" sldId="270"/>
            <ac:spMk id="12" creationId="{7710A7E6-1794-18D7-9F21-83BD75C940FF}"/>
          </ac:spMkLst>
        </pc:spChg>
        <pc:spChg chg="add del mod ord">
          <ac:chgData name="Rashmi Anchan" userId="2cd5268fd8ef11c3" providerId="LiveId" clId="{0F0D5157-3790-4737-9A01-2E32B9A32E2D}" dt="2022-05-30T16:27:45.057" v="276" actId="700"/>
          <ac:spMkLst>
            <pc:docMk/>
            <pc:sldMk cId="4151769542" sldId="270"/>
            <ac:spMk id="13" creationId="{4A86379F-43A1-5F80-0FE0-2AA2CEDAFA7C}"/>
          </ac:spMkLst>
        </pc:spChg>
        <pc:spChg chg="add del mod ord">
          <ac:chgData name="Rashmi Anchan" userId="2cd5268fd8ef11c3" providerId="LiveId" clId="{0F0D5157-3790-4737-9A01-2E32B9A32E2D}" dt="2022-05-30T16:27:45.057" v="276" actId="700"/>
          <ac:spMkLst>
            <pc:docMk/>
            <pc:sldMk cId="4151769542" sldId="270"/>
            <ac:spMk id="14" creationId="{6F97316B-8950-A34B-FDD2-9A0A2285EC48}"/>
          </ac:spMkLst>
        </pc:spChg>
        <pc:spChg chg="add del mod ord">
          <ac:chgData name="Rashmi Anchan" userId="2cd5268fd8ef11c3" providerId="LiveId" clId="{0F0D5157-3790-4737-9A01-2E32B9A32E2D}" dt="2022-05-30T16:27:45.057" v="276" actId="700"/>
          <ac:spMkLst>
            <pc:docMk/>
            <pc:sldMk cId="4151769542" sldId="270"/>
            <ac:spMk id="15" creationId="{BECF8D25-8A8F-BB7B-3A3E-DEB9BB25E3B0}"/>
          </ac:spMkLst>
        </pc:spChg>
        <pc:spChg chg="add del mod ord">
          <ac:chgData name="Rashmi Anchan" userId="2cd5268fd8ef11c3" providerId="LiveId" clId="{0F0D5157-3790-4737-9A01-2E32B9A32E2D}" dt="2022-05-30T16:27:45.057" v="276" actId="700"/>
          <ac:spMkLst>
            <pc:docMk/>
            <pc:sldMk cId="4151769542" sldId="270"/>
            <ac:spMk id="16" creationId="{86E65A7C-1305-ADCA-1A2C-0EAFF685D64F}"/>
          </ac:spMkLst>
        </pc:spChg>
        <pc:spChg chg="add del mod ord">
          <ac:chgData name="Rashmi Anchan" userId="2cd5268fd8ef11c3" providerId="LiveId" clId="{0F0D5157-3790-4737-9A01-2E32B9A32E2D}" dt="2022-05-30T16:27:45.057" v="276" actId="700"/>
          <ac:spMkLst>
            <pc:docMk/>
            <pc:sldMk cId="4151769542" sldId="270"/>
            <ac:spMk id="17" creationId="{4E4C13E3-B73E-4BEC-49A0-3DD43576E472}"/>
          </ac:spMkLst>
        </pc:spChg>
        <pc:spChg chg="add del mod">
          <ac:chgData name="Rashmi Anchan" userId="2cd5268fd8ef11c3" providerId="LiveId" clId="{0F0D5157-3790-4737-9A01-2E32B9A32E2D}" dt="2022-05-30T16:28:49.063" v="289" actId="478"/>
          <ac:spMkLst>
            <pc:docMk/>
            <pc:sldMk cId="4151769542" sldId="270"/>
            <ac:spMk id="19" creationId="{90059A2F-98AB-31EE-0A69-83A3B36AF6DD}"/>
          </ac:spMkLst>
        </pc:spChg>
        <pc:spChg chg="add del mod ord">
          <ac:chgData name="Rashmi Anchan" userId="2cd5268fd8ef11c3" providerId="LiveId" clId="{0F0D5157-3790-4737-9A01-2E32B9A32E2D}" dt="2022-05-30T16:33:34.812" v="313" actId="14100"/>
          <ac:spMkLst>
            <pc:docMk/>
            <pc:sldMk cId="4151769542" sldId="270"/>
            <ac:spMk id="20" creationId="{E42B77E8-86D2-4C4A-92F3-FA50CA29AA64}"/>
          </ac:spMkLst>
        </pc:spChg>
        <pc:spChg chg="mod ord">
          <ac:chgData name="Rashmi Anchan" userId="2cd5268fd8ef11c3" providerId="LiveId" clId="{0F0D5157-3790-4737-9A01-2E32B9A32E2D}" dt="2022-05-30T16:44:14.852" v="459" actId="27636"/>
          <ac:spMkLst>
            <pc:docMk/>
            <pc:sldMk cId="4151769542" sldId="270"/>
            <ac:spMk id="22" creationId="{7CA603AC-5F09-4172-B827-21ECEF31D296}"/>
          </ac:spMkLst>
        </pc:spChg>
        <pc:spChg chg="add del mod">
          <ac:chgData name="Rashmi Anchan" userId="2cd5268fd8ef11c3" providerId="LiveId" clId="{0F0D5157-3790-4737-9A01-2E32B9A32E2D}" dt="2022-05-30T16:33:40.882" v="326" actId="478"/>
          <ac:spMkLst>
            <pc:docMk/>
            <pc:sldMk cId="4151769542" sldId="270"/>
            <ac:spMk id="23" creationId="{CCB6A3F5-C123-0A5C-7FAC-6C1F550188F1}"/>
          </ac:spMkLst>
        </pc:spChg>
        <pc:spChg chg="add del mod">
          <ac:chgData name="Rashmi Anchan" userId="2cd5268fd8ef11c3" providerId="LiveId" clId="{0F0D5157-3790-4737-9A01-2E32B9A32E2D}" dt="2022-05-30T16:33:39.899" v="324" actId="21"/>
          <ac:spMkLst>
            <pc:docMk/>
            <pc:sldMk cId="4151769542" sldId="270"/>
            <ac:spMk id="25" creationId="{AA7BA672-D449-927E-99CB-892D750635FC}"/>
          </ac:spMkLst>
        </pc:spChg>
        <pc:spChg chg="add del mod">
          <ac:chgData name="Rashmi Anchan" userId="2cd5268fd8ef11c3" providerId="LiveId" clId="{0F0D5157-3790-4737-9A01-2E32B9A32E2D}" dt="2022-05-30T16:33:39.158" v="322" actId="21"/>
          <ac:spMkLst>
            <pc:docMk/>
            <pc:sldMk cId="4151769542" sldId="270"/>
            <ac:spMk id="27" creationId="{B85A3013-4B6B-9837-C538-FA32E5F44886}"/>
          </ac:spMkLst>
        </pc:spChg>
        <pc:spChg chg="add del mod">
          <ac:chgData name="Rashmi Anchan" userId="2cd5268fd8ef11c3" providerId="LiveId" clId="{0F0D5157-3790-4737-9A01-2E32B9A32E2D}" dt="2022-05-30T16:33:38.257" v="320" actId="21"/>
          <ac:spMkLst>
            <pc:docMk/>
            <pc:sldMk cId="4151769542" sldId="270"/>
            <ac:spMk id="29" creationId="{791FEDEC-0774-0A3B-8512-CBED922D1D11}"/>
          </ac:spMkLst>
        </pc:spChg>
        <pc:spChg chg="add del mod">
          <ac:chgData name="Rashmi Anchan" userId="2cd5268fd8ef11c3" providerId="LiveId" clId="{0F0D5157-3790-4737-9A01-2E32B9A32E2D}" dt="2022-05-30T16:33:37.447" v="319" actId="21"/>
          <ac:spMkLst>
            <pc:docMk/>
            <pc:sldMk cId="4151769542" sldId="270"/>
            <ac:spMk id="31" creationId="{56105BD3-E5A4-C738-C487-2329B29ED31B}"/>
          </ac:spMkLst>
        </pc:spChg>
        <pc:spChg chg="add del mod">
          <ac:chgData name="Rashmi Anchan" userId="2cd5268fd8ef11c3" providerId="LiveId" clId="{0F0D5157-3790-4737-9A01-2E32B9A32E2D}" dt="2022-05-30T16:33:35.560" v="315" actId="21"/>
          <ac:spMkLst>
            <pc:docMk/>
            <pc:sldMk cId="4151769542" sldId="270"/>
            <ac:spMk id="33" creationId="{1C93ED11-57B6-50C0-9FCD-2CAD17BC9519}"/>
          </ac:spMkLst>
        </pc:spChg>
        <pc:spChg chg="add del mod">
          <ac:chgData name="Rashmi Anchan" userId="2cd5268fd8ef11c3" providerId="LiveId" clId="{0F0D5157-3790-4737-9A01-2E32B9A32E2D}" dt="2022-05-30T16:33:34.465" v="312" actId="21"/>
          <ac:spMkLst>
            <pc:docMk/>
            <pc:sldMk cId="4151769542" sldId="270"/>
            <ac:spMk id="35" creationId="{0D7C8744-8534-64B2-EA4F-B6B9E85D0180}"/>
          </ac:spMkLst>
        </pc:spChg>
        <pc:spChg chg="add del mod">
          <ac:chgData name="Rashmi Anchan" userId="2cd5268fd8ef11c3" providerId="LiveId" clId="{0F0D5157-3790-4737-9A01-2E32B9A32E2D}" dt="2022-05-30T16:47:06.641" v="494" actId="478"/>
          <ac:spMkLst>
            <pc:docMk/>
            <pc:sldMk cId="4151769542" sldId="270"/>
            <ac:spMk id="37" creationId="{AF65444E-CA14-3139-BBB7-C040E91A4D14}"/>
          </ac:spMkLst>
        </pc:spChg>
        <pc:spChg chg="add del mod ord">
          <ac:chgData name="Rashmi Anchan" userId="2cd5268fd8ef11c3" providerId="LiveId" clId="{0F0D5157-3790-4737-9A01-2E32B9A32E2D}" dt="2022-05-30T16:33:39.899" v="324" actId="21"/>
          <ac:spMkLst>
            <pc:docMk/>
            <pc:sldMk cId="4151769542" sldId="270"/>
            <ac:spMk id="38" creationId="{2C543B95-CC2A-43AF-8E80-69D99489FB48}"/>
          </ac:spMkLst>
        </pc:spChg>
        <pc:spChg chg="mod ord">
          <ac:chgData name="Rashmi Anchan" userId="2cd5268fd8ef11c3" providerId="LiveId" clId="{0F0D5157-3790-4737-9A01-2E32B9A32E2D}" dt="2022-05-30T16:27:45.057" v="276" actId="700"/>
          <ac:spMkLst>
            <pc:docMk/>
            <pc:sldMk cId="4151769542" sldId="270"/>
            <ac:spMk id="39" creationId="{BF343B15-3257-4407-B434-31E6EC4A2345}"/>
          </ac:spMkLst>
        </pc:spChg>
        <pc:spChg chg="add del mod">
          <ac:chgData name="Rashmi Anchan" userId="2cd5268fd8ef11c3" providerId="LiveId" clId="{0F0D5157-3790-4737-9A01-2E32B9A32E2D}" dt="2022-05-30T16:47:06.286" v="493" actId="21"/>
          <ac:spMkLst>
            <pc:docMk/>
            <pc:sldMk cId="4151769542" sldId="270"/>
            <ac:spMk id="41" creationId="{26FCA632-5C68-5011-5C19-01524DE9E20E}"/>
          </ac:spMkLst>
        </pc:spChg>
        <pc:spChg chg="add del mod ord">
          <ac:chgData name="Rashmi Anchan" userId="2cd5268fd8ef11c3" providerId="LiveId" clId="{0F0D5157-3790-4737-9A01-2E32B9A32E2D}" dt="2022-05-30T16:33:38.257" v="320" actId="21"/>
          <ac:spMkLst>
            <pc:docMk/>
            <pc:sldMk cId="4151769542" sldId="270"/>
            <ac:spMk id="43" creationId="{A9C39F70-1E74-46B7-8760-8ECC824DF6E6}"/>
          </ac:spMkLst>
        </pc:spChg>
        <pc:spChg chg="del mod">
          <ac:chgData name="Rashmi Anchan" userId="2cd5268fd8ef11c3" providerId="LiveId" clId="{0F0D5157-3790-4737-9A01-2E32B9A32E2D}" dt="2022-05-30T16:21:00.506" v="168" actId="21"/>
          <ac:spMkLst>
            <pc:docMk/>
            <pc:sldMk cId="4151769542" sldId="270"/>
            <ac:spMk id="44" creationId="{9634001A-D9D3-4692-AE2E-FE9492A7AAA3}"/>
          </ac:spMkLst>
        </pc:spChg>
        <pc:spChg chg="add del mod ord">
          <ac:chgData name="Rashmi Anchan" userId="2cd5268fd8ef11c3" providerId="LiveId" clId="{0F0D5157-3790-4737-9A01-2E32B9A32E2D}" dt="2022-05-30T16:33:35.887" v="316" actId="14100"/>
          <ac:spMkLst>
            <pc:docMk/>
            <pc:sldMk cId="4151769542" sldId="270"/>
            <ac:spMk id="45" creationId="{66064C23-F139-481C-9260-C19ED014FCEC}"/>
          </ac:spMkLst>
        </pc:spChg>
        <pc:spChg chg="del mod">
          <ac:chgData name="Rashmi Anchan" userId="2cd5268fd8ef11c3" providerId="LiveId" clId="{0F0D5157-3790-4737-9A01-2E32B9A32E2D}" dt="2022-05-30T16:22:36.673" v="234" actId="21"/>
          <ac:spMkLst>
            <pc:docMk/>
            <pc:sldMk cId="4151769542" sldId="270"/>
            <ac:spMk id="46" creationId="{E48ADAD9-E74B-4C48-9036-93E316E3102A}"/>
          </ac:spMkLst>
        </pc:spChg>
        <pc:spChg chg="del">
          <ac:chgData name="Rashmi Anchan" userId="2cd5268fd8ef11c3" providerId="LiveId" clId="{0F0D5157-3790-4737-9A01-2E32B9A32E2D}" dt="2022-05-30T16:23:51.358" v="252" actId="21"/>
          <ac:spMkLst>
            <pc:docMk/>
            <pc:sldMk cId="4151769542" sldId="270"/>
            <ac:spMk id="47" creationId="{D137D290-EF9E-4CB2-91B3-F0B2E0566536}"/>
          </ac:spMkLst>
        </pc:spChg>
        <pc:spChg chg="del">
          <ac:chgData name="Rashmi Anchan" userId="2cd5268fd8ef11c3" providerId="LiveId" clId="{0F0D5157-3790-4737-9A01-2E32B9A32E2D}" dt="2022-05-30T16:23:11.988" v="251" actId="21"/>
          <ac:spMkLst>
            <pc:docMk/>
            <pc:sldMk cId="4151769542" sldId="270"/>
            <ac:spMk id="48" creationId="{844B24B6-CE9D-4120-AAD8-258A2C00FD75}"/>
          </ac:spMkLst>
        </pc:spChg>
        <pc:spChg chg="add del mod">
          <ac:chgData name="Rashmi Anchan" userId="2cd5268fd8ef11c3" providerId="LiveId" clId="{0F0D5157-3790-4737-9A01-2E32B9A32E2D}" dt="2022-05-30T16:47:05.781" v="492" actId="21"/>
          <ac:spMkLst>
            <pc:docMk/>
            <pc:sldMk cId="4151769542" sldId="270"/>
            <ac:spMk id="49" creationId="{D3A1C69B-842C-C9FF-D674-294038E9935C}"/>
          </ac:spMkLst>
        </pc:spChg>
        <pc:picChg chg="add del mod ord modCrop">
          <ac:chgData name="Rashmi Anchan" userId="2cd5268fd8ef11c3" providerId="LiveId" clId="{0F0D5157-3790-4737-9A01-2E32B9A32E2D}" dt="2022-05-30T16:47:06.641" v="494" actId="478"/>
          <ac:picMkLst>
            <pc:docMk/>
            <pc:sldMk cId="4151769542" sldId="270"/>
            <ac:picMk id="50" creationId="{D09E476D-CF8F-4307-A36B-1F5894EA190E}"/>
          </ac:picMkLst>
        </pc:picChg>
        <pc:picChg chg="add del mod ord modCrop">
          <ac:chgData name="Rashmi Anchan" userId="2cd5268fd8ef11c3" providerId="LiveId" clId="{0F0D5157-3790-4737-9A01-2E32B9A32E2D}" dt="2022-05-30T16:47:06.286" v="493" actId="21"/>
          <ac:picMkLst>
            <pc:docMk/>
            <pc:sldMk cId="4151769542" sldId="270"/>
            <ac:picMk id="52" creationId="{ACDC0E3A-C523-4A72-AB20-D5CCD8EC3508}"/>
          </ac:picMkLst>
        </pc:picChg>
        <pc:picChg chg="add del mod ord modCrop">
          <ac:chgData name="Rashmi Anchan" userId="2cd5268fd8ef11c3" providerId="LiveId" clId="{0F0D5157-3790-4737-9A01-2E32B9A32E2D}" dt="2022-05-30T16:47:05.781" v="492" actId="21"/>
          <ac:picMkLst>
            <pc:docMk/>
            <pc:sldMk cId="4151769542" sldId="270"/>
            <ac:picMk id="54" creationId="{912CDAE5-9317-4FEF-BBBB-F039E2F4D5D8}"/>
          </ac:picMkLst>
        </pc:picChg>
        <pc:picChg chg="del">
          <ac:chgData name="Rashmi Anchan" userId="2cd5268fd8ef11c3" providerId="LiveId" clId="{0F0D5157-3790-4737-9A01-2E32B9A32E2D}" dt="2022-05-30T16:23:04.597" v="249" actId="21"/>
          <ac:picMkLst>
            <pc:docMk/>
            <pc:sldMk cId="4151769542" sldId="270"/>
            <ac:picMk id="56" creationId="{33B07874-5AEE-45AD-A349-FA4231ACF4DA}"/>
          </ac:picMkLst>
        </pc:picChg>
      </pc:sldChg>
      <pc:sldChg chg="modSp del mod">
        <pc:chgData name="Rashmi Anchan" userId="2cd5268fd8ef11c3" providerId="LiveId" clId="{0F0D5157-3790-4737-9A01-2E32B9A32E2D}" dt="2022-05-30T16:03:52.755" v="95" actId="2696"/>
        <pc:sldMkLst>
          <pc:docMk/>
          <pc:sldMk cId="4253506509" sldId="272"/>
        </pc:sldMkLst>
        <pc:spChg chg="mod">
          <ac:chgData name="Rashmi Anchan" userId="2cd5268fd8ef11c3" providerId="LiveId" clId="{0F0D5157-3790-4737-9A01-2E32B9A32E2D}" dt="2022-05-30T16:03:39.060" v="94" actId="20577"/>
          <ac:spMkLst>
            <pc:docMk/>
            <pc:sldMk cId="4253506509" sldId="272"/>
            <ac:spMk id="81" creationId="{B85651E0-CD6F-4DFD-9406-EC318874C4FA}"/>
          </ac:spMkLst>
        </pc:spChg>
        <pc:spChg chg="mod">
          <ac:chgData name="Rashmi Anchan" userId="2cd5268fd8ef11c3" providerId="LiveId" clId="{0F0D5157-3790-4737-9A01-2E32B9A32E2D}" dt="2022-05-30T16:03:25.760" v="85" actId="20577"/>
          <ac:spMkLst>
            <pc:docMk/>
            <pc:sldMk cId="4253506509" sldId="272"/>
            <ac:spMk id="91" creationId="{0B88267A-BAFE-4487-9297-B482A235E4C9}"/>
          </ac:spMkLst>
        </pc:spChg>
        <pc:picChg chg="mod">
          <ac:chgData name="Rashmi Anchan" userId="2cd5268fd8ef11c3" providerId="LiveId" clId="{0F0D5157-3790-4737-9A01-2E32B9A32E2D}" dt="2022-05-30T16:03:17.060" v="84" actId="14100"/>
          <ac:picMkLst>
            <pc:docMk/>
            <pc:sldMk cId="4253506509" sldId="272"/>
            <ac:picMk id="105" creationId="{15BAC8B3-C5D8-40D0-B60B-AFE9059FA521}"/>
          </ac:picMkLst>
        </pc:picChg>
      </pc:sldChg>
      <pc:sldChg chg="addSp delSp modSp mod ord modTransition setBg modClrScheme chgLayout">
        <pc:chgData name="Rashmi Anchan" userId="2cd5268fd8ef11c3" providerId="LiveId" clId="{0F0D5157-3790-4737-9A01-2E32B9A32E2D}" dt="2022-05-31T03:19:13.192" v="1849" actId="14100"/>
        <pc:sldMkLst>
          <pc:docMk/>
          <pc:sldMk cId="4273981052" sldId="273"/>
        </pc:sldMkLst>
        <pc:spChg chg="del mod">
          <ac:chgData name="Rashmi Anchan" userId="2cd5268fd8ef11c3" providerId="LiveId" clId="{0F0D5157-3790-4737-9A01-2E32B9A32E2D}" dt="2022-05-30T16:52:07.431" v="572" actId="21"/>
          <ac:spMkLst>
            <pc:docMk/>
            <pc:sldMk cId="4273981052" sldId="273"/>
            <ac:spMk id="2" creationId="{10524C65-8AB8-4E0B-B64B-D914BE2C1B45}"/>
          </ac:spMkLst>
        </pc:spChg>
        <pc:spChg chg="del mod">
          <ac:chgData name="Rashmi Anchan" userId="2cd5268fd8ef11c3" providerId="LiveId" clId="{0F0D5157-3790-4737-9A01-2E32B9A32E2D}" dt="2022-05-30T16:52:12.237" v="573" actId="21"/>
          <ac:spMkLst>
            <pc:docMk/>
            <pc:sldMk cId="4273981052" sldId="273"/>
            <ac:spMk id="3" creationId="{74279C68-28A8-4777-9796-23F5C940F15E}"/>
          </ac:spMkLst>
        </pc:spChg>
        <pc:spChg chg="del mod">
          <ac:chgData name="Rashmi Anchan" userId="2cd5268fd8ef11c3" providerId="LiveId" clId="{0F0D5157-3790-4737-9A01-2E32B9A32E2D}" dt="2022-05-30T16:52:16.049" v="574" actId="21"/>
          <ac:spMkLst>
            <pc:docMk/>
            <pc:sldMk cId="4273981052" sldId="273"/>
            <ac:spMk id="4" creationId="{067203EB-37A0-4C77-AD21-AD529D4A6A24}"/>
          </ac:spMkLst>
        </pc:spChg>
        <pc:spChg chg="add del mod">
          <ac:chgData name="Rashmi Anchan" userId="2cd5268fd8ef11c3" providerId="LiveId" clId="{0F0D5157-3790-4737-9A01-2E32B9A32E2D}" dt="2022-05-30T16:38:00.405" v="328" actId="21"/>
          <ac:spMkLst>
            <pc:docMk/>
            <pc:sldMk cId="4273981052" sldId="273"/>
            <ac:spMk id="7" creationId="{D1A102BB-4ECC-BAF2-E16B-020386CFDB82}"/>
          </ac:spMkLst>
        </pc:spChg>
        <pc:spChg chg="add">
          <ac:chgData name="Rashmi Anchan" userId="2cd5268fd8ef11c3" providerId="LiveId" clId="{0F0D5157-3790-4737-9A01-2E32B9A32E2D}" dt="2022-05-30T16:40:54.876" v="383" actId="11529"/>
          <ac:spMkLst>
            <pc:docMk/>
            <pc:sldMk cId="4273981052" sldId="273"/>
            <ac:spMk id="10" creationId="{DC4C14F5-0AF3-FF6E-D77A-C38BBEFD4289}"/>
          </ac:spMkLst>
        </pc:spChg>
        <pc:spChg chg="add del mod">
          <ac:chgData name="Rashmi Anchan" userId="2cd5268fd8ef11c3" providerId="LiveId" clId="{0F0D5157-3790-4737-9A01-2E32B9A32E2D}" dt="2022-05-30T16:41:52.145" v="430" actId="21"/>
          <ac:spMkLst>
            <pc:docMk/>
            <pc:sldMk cId="4273981052" sldId="273"/>
            <ac:spMk id="12" creationId="{14AB0F29-FE06-8B4D-C87C-D2BA30A2DC38}"/>
          </ac:spMkLst>
        </pc:spChg>
        <pc:spChg chg="add del mod">
          <ac:chgData name="Rashmi Anchan" userId="2cd5268fd8ef11c3" providerId="LiveId" clId="{0F0D5157-3790-4737-9A01-2E32B9A32E2D}" dt="2022-05-30T16:41:58.767" v="432" actId="21"/>
          <ac:spMkLst>
            <pc:docMk/>
            <pc:sldMk cId="4273981052" sldId="273"/>
            <ac:spMk id="14" creationId="{DB3DD414-D1C1-ADDC-9C08-598E326D8960}"/>
          </ac:spMkLst>
        </pc:spChg>
        <pc:spChg chg="mod ord">
          <ac:chgData name="Rashmi Anchan" userId="2cd5268fd8ef11c3" providerId="LiveId" clId="{0F0D5157-3790-4737-9A01-2E32B9A32E2D}" dt="2022-05-31T03:19:13.192" v="1849" actId="14100"/>
          <ac:spMkLst>
            <pc:docMk/>
            <pc:sldMk cId="4273981052" sldId="273"/>
            <ac:spMk id="16" creationId="{95CA1E60-4DBF-4E5A-B74D-DB53E13DE908}"/>
          </ac:spMkLst>
        </pc:spChg>
        <pc:spChg chg="add del mod ord">
          <ac:chgData name="Rashmi Anchan" userId="2cd5268fd8ef11c3" providerId="LiveId" clId="{0F0D5157-3790-4737-9A01-2E32B9A32E2D}" dt="2022-05-31T03:07:54.215" v="1779" actId="700"/>
          <ac:spMkLst>
            <pc:docMk/>
            <pc:sldMk cId="4273981052" sldId="273"/>
            <ac:spMk id="20" creationId="{9966AC22-5410-6D2C-6A45-4C884167DECC}"/>
          </ac:spMkLst>
        </pc:spChg>
        <pc:spChg chg="add del mod ord">
          <ac:chgData name="Rashmi Anchan" userId="2cd5268fd8ef11c3" providerId="LiveId" clId="{0F0D5157-3790-4737-9A01-2E32B9A32E2D}" dt="2022-05-31T03:07:54.215" v="1779" actId="700"/>
          <ac:spMkLst>
            <pc:docMk/>
            <pc:sldMk cId="4273981052" sldId="273"/>
            <ac:spMk id="21" creationId="{FFA65ACB-A44B-69C1-CDA4-B6E041DFC2BD}"/>
          </ac:spMkLst>
        </pc:spChg>
        <pc:spChg chg="add del mod ord">
          <ac:chgData name="Rashmi Anchan" userId="2cd5268fd8ef11c3" providerId="LiveId" clId="{0F0D5157-3790-4737-9A01-2E32B9A32E2D}" dt="2022-05-31T03:07:54.215" v="1779" actId="700"/>
          <ac:spMkLst>
            <pc:docMk/>
            <pc:sldMk cId="4273981052" sldId="273"/>
            <ac:spMk id="22" creationId="{EE1FF867-0E68-72C6-0BCB-77D39D0C4B28}"/>
          </ac:spMkLst>
        </pc:spChg>
        <pc:spChg chg="mod ord">
          <ac:chgData name="Rashmi Anchan" userId="2cd5268fd8ef11c3" providerId="LiveId" clId="{0F0D5157-3790-4737-9A01-2E32B9A32E2D}" dt="2022-05-31T03:07:54.215" v="1779" actId="700"/>
          <ac:spMkLst>
            <pc:docMk/>
            <pc:sldMk cId="4273981052" sldId="273"/>
            <ac:spMk id="31" creationId="{38201564-D378-46D4-A100-7766A0BC161D}"/>
          </ac:spMkLst>
        </pc:spChg>
        <pc:spChg chg="mod ord">
          <ac:chgData name="Rashmi Anchan" userId="2cd5268fd8ef11c3" providerId="LiveId" clId="{0F0D5157-3790-4737-9A01-2E32B9A32E2D}" dt="2022-05-31T03:17:31.613" v="1841" actId="14100"/>
          <ac:spMkLst>
            <pc:docMk/>
            <pc:sldMk cId="4273981052" sldId="273"/>
            <ac:spMk id="37" creationId="{19A909A6-66AD-4F11-B7D0-F3469DD129E1}"/>
          </ac:spMkLst>
        </pc:spChg>
        <pc:spChg chg="del">
          <ac:chgData name="Rashmi Anchan" userId="2cd5268fd8ef11c3" providerId="LiveId" clId="{0F0D5157-3790-4737-9A01-2E32B9A32E2D}" dt="2022-05-30T16:37:46.906" v="327" actId="21"/>
          <ac:spMkLst>
            <pc:docMk/>
            <pc:sldMk cId="4273981052" sldId="273"/>
            <ac:spMk id="38" creationId="{78D2C7F6-368E-449F-9425-47ED4ECD0F55}"/>
          </ac:spMkLst>
        </pc:spChg>
        <pc:spChg chg="del mod">
          <ac:chgData name="Rashmi Anchan" userId="2cd5268fd8ef11c3" providerId="LiveId" clId="{0F0D5157-3790-4737-9A01-2E32B9A32E2D}" dt="2022-05-30T16:41:47.037" v="429" actId="21"/>
          <ac:spMkLst>
            <pc:docMk/>
            <pc:sldMk cId="4273981052" sldId="273"/>
            <ac:spMk id="39" creationId="{105C0149-E2B9-415E-BC6B-081E51703C42}"/>
          </ac:spMkLst>
        </pc:spChg>
        <pc:spChg chg="del">
          <ac:chgData name="Rashmi Anchan" userId="2cd5268fd8ef11c3" providerId="LiveId" clId="{0F0D5157-3790-4737-9A01-2E32B9A32E2D}" dt="2022-05-30T16:41:55.545" v="431" actId="21"/>
          <ac:spMkLst>
            <pc:docMk/>
            <pc:sldMk cId="4273981052" sldId="273"/>
            <ac:spMk id="40" creationId="{841A9F06-7234-4879-9F53-209A156D5CC6}"/>
          </ac:spMkLst>
        </pc:spChg>
        <pc:spChg chg="mod ord">
          <ac:chgData name="Rashmi Anchan" userId="2cd5268fd8ef11c3" providerId="LiveId" clId="{0F0D5157-3790-4737-9A01-2E32B9A32E2D}" dt="2022-05-31T03:17:38.421" v="1842" actId="14100"/>
          <ac:spMkLst>
            <pc:docMk/>
            <pc:sldMk cId="4273981052" sldId="273"/>
            <ac:spMk id="41" creationId="{DD3F51C1-D1E0-48F8-B657-763BE6031D6E}"/>
          </ac:spMkLst>
        </pc:spChg>
        <pc:spChg chg="mod ord">
          <ac:chgData name="Rashmi Anchan" userId="2cd5268fd8ef11c3" providerId="LiveId" clId="{0F0D5157-3790-4737-9A01-2E32B9A32E2D}" dt="2022-05-31T03:17:47.378" v="1843" actId="14100"/>
          <ac:spMkLst>
            <pc:docMk/>
            <pc:sldMk cId="4273981052" sldId="273"/>
            <ac:spMk id="42" creationId="{262BF40E-A79A-4B0A-A650-2886D69D91E4}"/>
          </ac:spMkLst>
        </pc:spChg>
        <pc:picChg chg="add del mod">
          <ac:chgData name="Rashmi Anchan" userId="2cd5268fd8ef11c3" providerId="LiveId" clId="{0F0D5157-3790-4737-9A01-2E32B9A32E2D}" dt="2022-05-30T16:33:32.508" v="310"/>
          <ac:picMkLst>
            <pc:docMk/>
            <pc:sldMk cId="4273981052" sldId="273"/>
            <ac:picMk id="5" creationId="{2FEC6EB9-43E6-4A00-D9A7-0F1C5CC4C3E9}"/>
          </ac:picMkLst>
        </pc:picChg>
        <pc:picChg chg="add mod">
          <ac:chgData name="Rashmi Anchan" userId="2cd5268fd8ef11c3" providerId="LiveId" clId="{0F0D5157-3790-4737-9A01-2E32B9A32E2D}" dt="2022-05-31T03:18:04.308" v="1845" actId="14100"/>
          <ac:picMkLst>
            <pc:docMk/>
            <pc:sldMk cId="4273981052" sldId="273"/>
            <ac:picMk id="9" creationId="{7A1BC344-B47E-487B-398D-0AA7B2416052}"/>
          </ac:picMkLst>
        </pc:picChg>
        <pc:picChg chg="add mod">
          <ac:chgData name="Rashmi Anchan" userId="2cd5268fd8ef11c3" providerId="LiveId" clId="{0F0D5157-3790-4737-9A01-2E32B9A32E2D}" dt="2022-05-31T03:17:57.295" v="1844" actId="14100"/>
          <ac:picMkLst>
            <pc:docMk/>
            <pc:sldMk cId="4273981052" sldId="273"/>
            <ac:picMk id="17" creationId="{505AC334-4AFF-0786-520D-1A7BC57E1D6E}"/>
          </ac:picMkLst>
        </pc:picChg>
        <pc:picChg chg="add mod">
          <ac:chgData name="Rashmi Anchan" userId="2cd5268fd8ef11c3" providerId="LiveId" clId="{0F0D5157-3790-4737-9A01-2E32B9A32E2D}" dt="2022-05-31T03:18:09.454" v="1846" actId="14100"/>
          <ac:picMkLst>
            <pc:docMk/>
            <pc:sldMk cId="4273981052" sldId="273"/>
            <ac:picMk id="19" creationId="{730EF390-CD76-7FEB-B1AF-152436C16A83}"/>
          </ac:picMkLst>
        </pc:picChg>
      </pc:sldChg>
      <pc:sldChg chg="del">
        <pc:chgData name="Rashmi Anchan" userId="2cd5268fd8ef11c3" providerId="LiveId" clId="{0F0D5157-3790-4737-9A01-2E32B9A32E2D}" dt="2022-05-30T17:38:06.544" v="637" actId="2696"/>
        <pc:sldMkLst>
          <pc:docMk/>
          <pc:sldMk cId="2748703257" sldId="274"/>
        </pc:sldMkLst>
      </pc:sldChg>
      <pc:sldChg chg="del">
        <pc:chgData name="Rashmi Anchan" userId="2cd5268fd8ef11c3" providerId="LiveId" clId="{0F0D5157-3790-4737-9A01-2E32B9A32E2D}" dt="2022-05-30T18:32:45.124" v="843" actId="2696"/>
        <pc:sldMkLst>
          <pc:docMk/>
          <pc:sldMk cId="3098693234" sldId="275"/>
        </pc:sldMkLst>
      </pc:sldChg>
      <pc:sldChg chg="del">
        <pc:chgData name="Rashmi Anchan" userId="2cd5268fd8ef11c3" providerId="LiveId" clId="{0F0D5157-3790-4737-9A01-2E32B9A32E2D}" dt="2022-05-30T17:30:05.415" v="629" actId="2696"/>
        <pc:sldMkLst>
          <pc:docMk/>
          <pc:sldMk cId="2601151563" sldId="283"/>
        </pc:sldMkLst>
      </pc:sldChg>
      <pc:sldChg chg="modSp mod">
        <pc:chgData name="Rashmi Anchan" userId="2cd5268fd8ef11c3" providerId="LiveId" clId="{0F0D5157-3790-4737-9A01-2E32B9A32E2D}" dt="2022-05-30T19:00:20.455" v="959"/>
        <pc:sldMkLst>
          <pc:docMk/>
          <pc:sldMk cId="2835773453" sldId="288"/>
        </pc:sldMkLst>
        <pc:spChg chg="mod">
          <ac:chgData name="Rashmi Anchan" userId="2cd5268fd8ef11c3" providerId="LiveId" clId="{0F0D5157-3790-4737-9A01-2E32B9A32E2D}" dt="2022-05-30T19:00:20.455" v="959"/>
          <ac:spMkLst>
            <pc:docMk/>
            <pc:sldMk cId="2835773453" sldId="288"/>
            <ac:spMk id="23" creationId="{0CBE6AF0-3BE0-469F-85B7-CC1F87C35F4C}"/>
          </ac:spMkLst>
        </pc:spChg>
        <pc:picChg chg="mod">
          <ac:chgData name="Rashmi Anchan" userId="2cd5268fd8ef11c3" providerId="LiveId" clId="{0F0D5157-3790-4737-9A01-2E32B9A32E2D}" dt="2022-05-30T19:00:20.455" v="959"/>
          <ac:picMkLst>
            <pc:docMk/>
            <pc:sldMk cId="2835773453" sldId="288"/>
            <ac:picMk id="19" creationId="{43474057-1F43-4A8C-A00F-A151DC1D1075}"/>
          </ac:picMkLst>
        </pc:picChg>
      </pc:sldChg>
      <pc:sldChg chg="delSp modSp mod">
        <pc:chgData name="Rashmi Anchan" userId="2cd5268fd8ef11c3" providerId="LiveId" clId="{0F0D5157-3790-4737-9A01-2E32B9A32E2D}" dt="2022-05-30T20:39:57.690" v="1421" actId="20577"/>
        <pc:sldMkLst>
          <pc:docMk/>
          <pc:sldMk cId="2703902735" sldId="289"/>
        </pc:sldMkLst>
        <pc:spChg chg="del mod">
          <ac:chgData name="Rashmi Anchan" userId="2cd5268fd8ef11c3" providerId="LiveId" clId="{0F0D5157-3790-4737-9A01-2E32B9A32E2D}" dt="2022-05-30T16:01:21.790" v="54" actId="21"/>
          <ac:spMkLst>
            <pc:docMk/>
            <pc:sldMk cId="2703902735" sldId="289"/>
            <ac:spMk id="3" creationId="{7BAA9AFE-9410-4506-BB86-B28E4E67CE6B}"/>
          </ac:spMkLst>
        </pc:spChg>
        <pc:spChg chg="del mod">
          <ac:chgData name="Rashmi Anchan" userId="2cd5268fd8ef11c3" providerId="LiveId" clId="{0F0D5157-3790-4737-9A01-2E32B9A32E2D}" dt="2022-05-30T16:01:11.154" v="53" actId="21"/>
          <ac:spMkLst>
            <pc:docMk/>
            <pc:sldMk cId="2703902735" sldId="289"/>
            <ac:spMk id="4" creationId="{92EB8589-4778-44CD-881F-7A7231F619F4}"/>
          </ac:spMkLst>
        </pc:spChg>
        <pc:spChg chg="mod">
          <ac:chgData name="Rashmi Anchan" userId="2cd5268fd8ef11c3" providerId="LiveId" clId="{0F0D5157-3790-4737-9A01-2E32B9A32E2D}" dt="2022-05-30T19:00:20.455" v="959"/>
          <ac:spMkLst>
            <pc:docMk/>
            <pc:sldMk cId="2703902735" sldId="289"/>
            <ac:spMk id="5" creationId="{E419B032-9B39-4E33-A8E4-7843247F4036}"/>
          </ac:spMkLst>
        </pc:spChg>
        <pc:spChg chg="mod">
          <ac:chgData name="Rashmi Anchan" userId="2cd5268fd8ef11c3" providerId="LiveId" clId="{0F0D5157-3790-4737-9A01-2E32B9A32E2D}" dt="2022-05-30T19:00:20.455" v="959"/>
          <ac:spMkLst>
            <pc:docMk/>
            <pc:sldMk cId="2703902735" sldId="289"/>
            <ac:spMk id="11" creationId="{8C553516-5C72-4D87-B46F-91D466877B67}"/>
          </ac:spMkLst>
        </pc:spChg>
        <pc:spChg chg="mod">
          <ac:chgData name="Rashmi Anchan" userId="2cd5268fd8ef11c3" providerId="LiveId" clId="{0F0D5157-3790-4737-9A01-2E32B9A32E2D}" dt="2022-05-30T19:00:20.455" v="959"/>
          <ac:spMkLst>
            <pc:docMk/>
            <pc:sldMk cId="2703902735" sldId="289"/>
            <ac:spMk id="17" creationId="{9B7C68D5-425C-4465-842E-6EC3B305DF8F}"/>
          </ac:spMkLst>
        </pc:spChg>
        <pc:spChg chg="mod">
          <ac:chgData name="Rashmi Anchan" userId="2cd5268fd8ef11c3" providerId="LiveId" clId="{0F0D5157-3790-4737-9A01-2E32B9A32E2D}" dt="2022-05-30T20:39:57.690" v="1421" actId="20577"/>
          <ac:spMkLst>
            <pc:docMk/>
            <pc:sldMk cId="2703902735" sldId="289"/>
            <ac:spMk id="18" creationId="{37F7ED61-C894-4A41-AC49-EFA304B05229}"/>
          </ac:spMkLst>
        </pc:spChg>
        <pc:picChg chg="mod">
          <ac:chgData name="Rashmi Anchan" userId="2cd5268fd8ef11c3" providerId="LiveId" clId="{0F0D5157-3790-4737-9A01-2E32B9A32E2D}" dt="2022-05-30T19:00:20.455" v="959"/>
          <ac:picMkLst>
            <pc:docMk/>
            <pc:sldMk cId="2703902735" sldId="289"/>
            <ac:picMk id="8" creationId="{173CF312-33FE-4C78-AF0C-380127412913}"/>
          </ac:picMkLst>
        </pc:picChg>
      </pc:sldChg>
      <pc:sldChg chg="addSp delSp modSp mod ord">
        <pc:chgData name="Rashmi Anchan" userId="2cd5268fd8ef11c3" providerId="LiveId" clId="{0F0D5157-3790-4737-9A01-2E32B9A32E2D}" dt="2022-05-31T02:49:07.844" v="1652" actId="20577"/>
        <pc:sldMkLst>
          <pc:docMk/>
          <pc:sldMk cId="30060098" sldId="290"/>
        </pc:sldMkLst>
        <pc:spChg chg="del mod">
          <ac:chgData name="Rashmi Anchan" userId="2cd5268fd8ef11c3" providerId="LiveId" clId="{0F0D5157-3790-4737-9A01-2E32B9A32E2D}" dt="2022-05-31T02:03:37.103" v="1459" actId="21"/>
          <ac:spMkLst>
            <pc:docMk/>
            <pc:sldMk cId="30060098" sldId="290"/>
            <ac:spMk id="3" creationId="{FA550418-AF50-4D31-B9E4-A06E19A8C91E}"/>
          </ac:spMkLst>
        </pc:spChg>
        <pc:spChg chg="del mod">
          <ac:chgData name="Rashmi Anchan" userId="2cd5268fd8ef11c3" providerId="LiveId" clId="{0F0D5157-3790-4737-9A01-2E32B9A32E2D}" dt="2022-05-31T02:02:53.941" v="1451" actId="21"/>
          <ac:spMkLst>
            <pc:docMk/>
            <pc:sldMk cId="30060098" sldId="290"/>
            <ac:spMk id="4" creationId="{10E3C0D1-A0E4-4E8C-BE1E-4E1639C59E5D}"/>
          </ac:spMkLst>
        </pc:spChg>
        <pc:spChg chg="del mod">
          <ac:chgData name="Rashmi Anchan" userId="2cd5268fd8ef11c3" providerId="LiveId" clId="{0F0D5157-3790-4737-9A01-2E32B9A32E2D}" dt="2022-05-31T02:02:46.858" v="1450" actId="21"/>
          <ac:spMkLst>
            <pc:docMk/>
            <pc:sldMk cId="30060098" sldId="290"/>
            <ac:spMk id="5" creationId="{A4192C76-963F-40D9-85E5-6FACCA8BA2A3}"/>
          </ac:spMkLst>
        </pc:spChg>
        <pc:spChg chg="add del mod">
          <ac:chgData name="Rashmi Anchan" userId="2cd5268fd8ef11c3" providerId="LiveId" clId="{0F0D5157-3790-4737-9A01-2E32B9A32E2D}" dt="2022-05-31T02:03:04.778" v="1453" actId="21"/>
          <ac:spMkLst>
            <pc:docMk/>
            <pc:sldMk cId="30060098" sldId="290"/>
            <ac:spMk id="6" creationId="{34F42173-C89F-6BE6-6626-D017169013CA}"/>
          </ac:spMkLst>
        </pc:spChg>
        <pc:spChg chg="add del mod">
          <ac:chgData name="Rashmi Anchan" userId="2cd5268fd8ef11c3" providerId="LiveId" clId="{0F0D5157-3790-4737-9A01-2E32B9A32E2D}" dt="2022-05-31T02:03:11.987" v="1455" actId="21"/>
          <ac:spMkLst>
            <pc:docMk/>
            <pc:sldMk cId="30060098" sldId="290"/>
            <ac:spMk id="8" creationId="{4A9F00CE-6F99-166F-EC0D-9E2E5703D2E4}"/>
          </ac:spMkLst>
        </pc:spChg>
        <pc:spChg chg="mod">
          <ac:chgData name="Rashmi Anchan" userId="2cd5268fd8ef11c3" providerId="LiveId" clId="{0F0D5157-3790-4737-9A01-2E32B9A32E2D}" dt="2022-05-30T19:00:20.455" v="959"/>
          <ac:spMkLst>
            <pc:docMk/>
            <pc:sldMk cId="30060098" sldId="290"/>
            <ac:spMk id="11" creationId="{FCC2A221-B199-4A29-BC00-83D349B94F14}"/>
          </ac:spMkLst>
        </pc:spChg>
        <pc:spChg chg="mod">
          <ac:chgData name="Rashmi Anchan" userId="2cd5268fd8ef11c3" providerId="LiveId" clId="{0F0D5157-3790-4737-9A01-2E32B9A32E2D}" dt="2022-05-31T02:27:56.134" v="1628" actId="20577"/>
          <ac:spMkLst>
            <pc:docMk/>
            <pc:sldMk cId="30060098" sldId="290"/>
            <ac:spMk id="12" creationId="{4C47F3D7-2E0A-4565-95F1-798A78C8044F}"/>
          </ac:spMkLst>
        </pc:spChg>
        <pc:spChg chg="add del mod">
          <ac:chgData name="Rashmi Anchan" userId="2cd5268fd8ef11c3" providerId="LiveId" clId="{0F0D5157-3790-4737-9A01-2E32B9A32E2D}" dt="2022-05-31T02:03:21.621" v="1457" actId="21"/>
          <ac:spMkLst>
            <pc:docMk/>
            <pc:sldMk cId="30060098" sldId="290"/>
            <ac:spMk id="13" creationId="{862D846B-C6A6-2AD2-1809-32C62DB4260C}"/>
          </ac:spMkLst>
        </pc:spChg>
        <pc:spChg chg="mod">
          <ac:chgData name="Rashmi Anchan" userId="2cd5268fd8ef11c3" providerId="LiveId" clId="{0F0D5157-3790-4737-9A01-2E32B9A32E2D}" dt="2022-05-30T19:00:20.455" v="959"/>
          <ac:spMkLst>
            <pc:docMk/>
            <pc:sldMk cId="30060098" sldId="290"/>
            <ac:spMk id="14" creationId="{515C45EA-3D67-4B00-9B3A-CF3180E412D9}"/>
          </ac:spMkLst>
        </pc:spChg>
        <pc:spChg chg="mod">
          <ac:chgData name="Rashmi Anchan" userId="2cd5268fd8ef11c3" providerId="LiveId" clId="{0F0D5157-3790-4737-9A01-2E32B9A32E2D}" dt="2022-05-31T02:46:17.680" v="1631" actId="108"/>
          <ac:spMkLst>
            <pc:docMk/>
            <pc:sldMk cId="30060098" sldId="290"/>
            <ac:spMk id="41" creationId="{23E12F36-7172-4E9B-92AA-6A2BF7F110E5}"/>
          </ac:spMkLst>
        </pc:spChg>
        <pc:spChg chg="mod">
          <ac:chgData name="Rashmi Anchan" userId="2cd5268fd8ef11c3" providerId="LiveId" clId="{0F0D5157-3790-4737-9A01-2E32B9A32E2D}" dt="2022-05-30T19:00:20.455" v="959"/>
          <ac:spMkLst>
            <pc:docMk/>
            <pc:sldMk cId="30060098" sldId="290"/>
            <ac:spMk id="42" creationId="{CAD88DCF-69AF-464C-A7A7-8BCEB5EB062A}"/>
          </ac:spMkLst>
        </pc:spChg>
        <pc:spChg chg="mod">
          <ac:chgData name="Rashmi Anchan" userId="2cd5268fd8ef11c3" providerId="LiveId" clId="{0F0D5157-3790-4737-9A01-2E32B9A32E2D}" dt="2022-05-31T02:27:05.101" v="1585" actId="20577"/>
          <ac:spMkLst>
            <pc:docMk/>
            <pc:sldMk cId="30060098" sldId="290"/>
            <ac:spMk id="43" creationId="{5D1A06E8-6506-4F8B-B0BC-08ABB74B3EBD}"/>
          </ac:spMkLst>
        </pc:spChg>
        <pc:spChg chg="mod">
          <ac:chgData name="Rashmi Anchan" userId="2cd5268fd8ef11c3" providerId="LiveId" clId="{0F0D5157-3790-4737-9A01-2E32B9A32E2D}" dt="2022-05-30T19:00:20.455" v="959"/>
          <ac:spMkLst>
            <pc:docMk/>
            <pc:sldMk cId="30060098" sldId="290"/>
            <ac:spMk id="44" creationId="{AE9491D0-59E9-40C7-85AC-D6370AF6136D}"/>
          </ac:spMkLst>
        </pc:spChg>
        <pc:spChg chg="mod">
          <ac:chgData name="Rashmi Anchan" userId="2cd5268fd8ef11c3" providerId="LiveId" clId="{0F0D5157-3790-4737-9A01-2E32B9A32E2D}" dt="2022-05-31T02:49:07.844" v="1652" actId="20577"/>
          <ac:spMkLst>
            <pc:docMk/>
            <pc:sldMk cId="30060098" sldId="290"/>
            <ac:spMk id="45" creationId="{F9F58647-DB42-42ED-BAB8-FEA65196304C}"/>
          </ac:spMkLst>
        </pc:spChg>
        <pc:spChg chg="mod">
          <ac:chgData name="Rashmi Anchan" userId="2cd5268fd8ef11c3" providerId="LiveId" clId="{0F0D5157-3790-4737-9A01-2E32B9A32E2D}" dt="2022-05-30T19:00:20.455" v="959"/>
          <ac:spMkLst>
            <pc:docMk/>
            <pc:sldMk cId="30060098" sldId="290"/>
            <ac:spMk id="46" creationId="{6E1EB688-2E49-4F3C-8FCE-B92B8121718A}"/>
          </ac:spMkLst>
        </pc:spChg>
        <pc:spChg chg="mod">
          <ac:chgData name="Rashmi Anchan" userId="2cd5268fd8ef11c3" providerId="LiveId" clId="{0F0D5157-3790-4737-9A01-2E32B9A32E2D}" dt="2022-05-31T02:47:32.944" v="1639" actId="108"/>
          <ac:spMkLst>
            <pc:docMk/>
            <pc:sldMk cId="30060098" sldId="290"/>
            <ac:spMk id="47" creationId="{F099E783-7CAD-4A11-8139-442FE1A60E45}"/>
          </ac:spMkLst>
        </pc:spChg>
        <pc:spChg chg="mod">
          <ac:chgData name="Rashmi Anchan" userId="2cd5268fd8ef11c3" providerId="LiveId" clId="{0F0D5157-3790-4737-9A01-2E32B9A32E2D}" dt="2022-05-31T02:47:10.367" v="1637" actId="20577"/>
          <ac:spMkLst>
            <pc:docMk/>
            <pc:sldMk cId="30060098" sldId="290"/>
            <ac:spMk id="48" creationId="{B28B4E04-A819-4F88-83D0-33EB09DEF74F}"/>
          </ac:spMkLst>
        </pc:spChg>
        <pc:picChg chg="add del mod">
          <ac:chgData name="Rashmi Anchan" userId="2cd5268fd8ef11c3" providerId="LiveId" clId="{0F0D5157-3790-4737-9A01-2E32B9A32E2D}" dt="2022-05-31T02:03:21.621" v="1457" actId="21"/>
          <ac:picMkLst>
            <pc:docMk/>
            <pc:sldMk cId="30060098" sldId="290"/>
            <ac:picMk id="9" creationId="{4EF477F3-5AC0-413A-B339-D306DD3A25AD}"/>
          </ac:picMkLst>
        </pc:picChg>
      </pc:sldChg>
      <pc:sldChg chg="del">
        <pc:chgData name="Rashmi Anchan" userId="2cd5268fd8ef11c3" providerId="LiveId" clId="{0F0D5157-3790-4737-9A01-2E32B9A32E2D}" dt="2022-05-30T18:36:43.015" v="847" actId="2696"/>
        <pc:sldMkLst>
          <pc:docMk/>
          <pc:sldMk cId="586167760" sldId="291"/>
        </pc:sldMkLst>
      </pc:sldChg>
      <pc:sldChg chg="modSp del mod">
        <pc:chgData name="Rashmi Anchan" userId="2cd5268fd8ef11c3" providerId="LiveId" clId="{0F0D5157-3790-4737-9A01-2E32B9A32E2D}" dt="2022-05-30T18:37:34.235" v="851" actId="2696"/>
        <pc:sldMkLst>
          <pc:docMk/>
          <pc:sldMk cId="2322951236" sldId="292"/>
        </pc:sldMkLst>
        <pc:spChg chg="mod">
          <ac:chgData name="Rashmi Anchan" userId="2cd5268fd8ef11c3" providerId="LiveId" clId="{0F0D5157-3790-4737-9A01-2E32B9A32E2D}" dt="2022-05-30T18:37:21.237" v="850"/>
          <ac:spMkLst>
            <pc:docMk/>
            <pc:sldMk cId="2322951236" sldId="292"/>
            <ac:spMk id="23" creationId="{C907DFB3-F9A2-4EFE-B9BC-63862DC8155D}"/>
          </ac:spMkLst>
        </pc:spChg>
        <pc:spChg chg="mod">
          <ac:chgData name="Rashmi Anchan" userId="2cd5268fd8ef11c3" providerId="LiveId" clId="{0F0D5157-3790-4737-9A01-2E32B9A32E2D}" dt="2022-05-30T18:37:12.316" v="848"/>
          <ac:spMkLst>
            <pc:docMk/>
            <pc:sldMk cId="2322951236" sldId="292"/>
            <ac:spMk id="25" creationId="{9A66EBC9-050A-41F3-AD91-30F38B701DEA}"/>
          </ac:spMkLst>
        </pc:spChg>
      </pc:sldChg>
      <pc:sldChg chg="del ord">
        <pc:chgData name="Rashmi Anchan" userId="2cd5268fd8ef11c3" providerId="LiveId" clId="{0F0D5157-3790-4737-9A01-2E32B9A32E2D}" dt="2022-05-30T18:37:39.833" v="852" actId="2696"/>
        <pc:sldMkLst>
          <pc:docMk/>
          <pc:sldMk cId="1756300617" sldId="293"/>
        </pc:sldMkLst>
      </pc:sldChg>
      <pc:sldChg chg="del">
        <pc:chgData name="Rashmi Anchan" userId="2cd5268fd8ef11c3" providerId="LiveId" clId="{0F0D5157-3790-4737-9A01-2E32B9A32E2D}" dt="2022-05-30T17:35:30.851" v="636" actId="2696"/>
        <pc:sldMkLst>
          <pc:docMk/>
          <pc:sldMk cId="3646165254" sldId="294"/>
        </pc:sldMkLst>
      </pc:sldChg>
      <pc:sldChg chg="addSp delSp modSp mod setBg modClrScheme chgLayout">
        <pc:chgData name="Rashmi Anchan" userId="2cd5268fd8ef11c3" providerId="LiveId" clId="{0F0D5157-3790-4737-9A01-2E32B9A32E2D}" dt="2022-05-30T20:26:01.754" v="1373" actId="313"/>
        <pc:sldMkLst>
          <pc:docMk/>
          <pc:sldMk cId="2365296030" sldId="296"/>
        </pc:sldMkLst>
        <pc:spChg chg="del mod">
          <ac:chgData name="Rashmi Anchan" userId="2cd5268fd8ef11c3" providerId="LiveId" clId="{0F0D5157-3790-4737-9A01-2E32B9A32E2D}" dt="2022-05-30T18:23:23.555" v="716" actId="21"/>
          <ac:spMkLst>
            <pc:docMk/>
            <pc:sldMk cId="2365296030" sldId="296"/>
            <ac:spMk id="2" creationId="{850E0B25-9588-4271-A8DA-E4AC3283E086}"/>
          </ac:spMkLst>
        </pc:spChg>
        <pc:spChg chg="del">
          <ac:chgData name="Rashmi Anchan" userId="2cd5268fd8ef11c3" providerId="LiveId" clId="{0F0D5157-3790-4737-9A01-2E32B9A32E2D}" dt="2022-05-30T18:23:17.223" v="714" actId="21"/>
          <ac:spMkLst>
            <pc:docMk/>
            <pc:sldMk cId="2365296030" sldId="296"/>
            <ac:spMk id="3" creationId="{9D721539-2ADC-4125-B89B-AA8D8D1B083D}"/>
          </ac:spMkLst>
        </pc:spChg>
        <pc:spChg chg="del">
          <ac:chgData name="Rashmi Anchan" userId="2cd5268fd8ef11c3" providerId="LiveId" clId="{0F0D5157-3790-4737-9A01-2E32B9A32E2D}" dt="2022-05-30T18:23:33.208" v="717" actId="21"/>
          <ac:spMkLst>
            <pc:docMk/>
            <pc:sldMk cId="2365296030" sldId="296"/>
            <ac:spMk id="4" creationId="{79A93A47-486D-4EC7-8BD7-622BB9444DF0}"/>
          </ac:spMkLst>
        </pc:spChg>
        <pc:spChg chg="add del mod">
          <ac:chgData name="Rashmi Anchan" userId="2cd5268fd8ef11c3" providerId="LiveId" clId="{0F0D5157-3790-4737-9A01-2E32B9A32E2D}" dt="2022-05-30T17:01:08.894" v="622" actId="21"/>
          <ac:spMkLst>
            <pc:docMk/>
            <pc:sldMk cId="2365296030" sldId="296"/>
            <ac:spMk id="6" creationId="{EF769B7B-4FDA-1456-CF7E-69E7EA40E792}"/>
          </ac:spMkLst>
        </pc:spChg>
        <pc:spChg chg="mod ord">
          <ac:chgData name="Rashmi Anchan" userId="2cd5268fd8ef11c3" providerId="LiveId" clId="{0F0D5157-3790-4737-9A01-2E32B9A32E2D}" dt="2022-05-30T19:57:52.688" v="1267" actId="700"/>
          <ac:spMkLst>
            <pc:docMk/>
            <pc:sldMk cId="2365296030" sldId="296"/>
            <ac:spMk id="14" creationId="{74713F65-A47E-465C-963B-E10AC53512D6}"/>
          </ac:spMkLst>
        </pc:spChg>
        <pc:spChg chg="del mod">
          <ac:chgData name="Rashmi Anchan" userId="2cd5268fd8ef11c3" providerId="LiveId" clId="{0F0D5157-3790-4737-9A01-2E32B9A32E2D}" dt="2022-05-30T17:01:46.927" v="627" actId="21"/>
          <ac:spMkLst>
            <pc:docMk/>
            <pc:sldMk cId="2365296030" sldId="296"/>
            <ac:spMk id="17" creationId="{40AABD7E-46EF-4DB8-A2F5-BB80528CD582}"/>
          </ac:spMkLst>
        </pc:spChg>
        <pc:spChg chg="del mod">
          <ac:chgData name="Rashmi Anchan" userId="2cd5268fd8ef11c3" providerId="LiveId" clId="{0F0D5157-3790-4737-9A01-2E32B9A32E2D}" dt="2022-05-30T17:00:59.994" v="621" actId="21"/>
          <ac:spMkLst>
            <pc:docMk/>
            <pc:sldMk cId="2365296030" sldId="296"/>
            <ac:spMk id="18" creationId="{A82BE7B0-1CCA-4BF0-98DC-456A6AB81BE3}"/>
          </ac:spMkLst>
        </pc:spChg>
        <pc:spChg chg="mod ord">
          <ac:chgData name="Rashmi Anchan" userId="2cd5268fd8ef11c3" providerId="LiveId" clId="{0F0D5157-3790-4737-9A01-2E32B9A32E2D}" dt="2022-05-30T19:57:52.688" v="1267" actId="700"/>
          <ac:spMkLst>
            <pc:docMk/>
            <pc:sldMk cId="2365296030" sldId="296"/>
            <ac:spMk id="20" creationId="{4C70AE34-A728-49BD-95CB-82DDDCF64603}"/>
          </ac:spMkLst>
        </pc:spChg>
        <pc:spChg chg="mod ord">
          <ac:chgData name="Rashmi Anchan" userId="2cd5268fd8ef11c3" providerId="LiveId" clId="{0F0D5157-3790-4737-9A01-2E32B9A32E2D}" dt="2022-05-30T19:57:52.688" v="1267" actId="700"/>
          <ac:spMkLst>
            <pc:docMk/>
            <pc:sldMk cId="2365296030" sldId="296"/>
            <ac:spMk id="29" creationId="{FF31A41E-8202-40FC-B2C6-C7EB5EDACB7A}"/>
          </ac:spMkLst>
        </pc:spChg>
        <pc:spChg chg="del mod">
          <ac:chgData name="Rashmi Anchan" userId="2cd5268fd8ef11c3" providerId="LiveId" clId="{0F0D5157-3790-4737-9A01-2E32B9A32E2D}" dt="2022-05-30T17:01:22.987" v="624" actId="21"/>
          <ac:spMkLst>
            <pc:docMk/>
            <pc:sldMk cId="2365296030" sldId="296"/>
            <ac:spMk id="31" creationId="{86766364-83B6-44A6-8415-121DAAD8786B}"/>
          </ac:spMkLst>
        </pc:spChg>
        <pc:spChg chg="mod ord">
          <ac:chgData name="Rashmi Anchan" userId="2cd5268fd8ef11c3" providerId="LiveId" clId="{0F0D5157-3790-4737-9A01-2E32B9A32E2D}" dt="2022-05-30T20:26:01.754" v="1373" actId="313"/>
          <ac:spMkLst>
            <pc:docMk/>
            <pc:sldMk cId="2365296030" sldId="296"/>
            <ac:spMk id="32" creationId="{E9670BB3-7936-47E7-A284-3C1A76A4CCF7}"/>
          </ac:spMkLst>
        </pc:spChg>
        <pc:spChg chg="mod ord">
          <ac:chgData name="Rashmi Anchan" userId="2cd5268fd8ef11c3" providerId="LiveId" clId="{0F0D5157-3790-4737-9A01-2E32B9A32E2D}" dt="2022-05-30T19:57:52.688" v="1267" actId="700"/>
          <ac:spMkLst>
            <pc:docMk/>
            <pc:sldMk cId="2365296030" sldId="296"/>
            <ac:spMk id="36" creationId="{89D3D565-42FF-4C0C-9E4C-5BF29B4473C3}"/>
          </ac:spMkLst>
        </pc:spChg>
        <pc:picChg chg="add del mod">
          <ac:chgData name="Rashmi Anchan" userId="2cd5268fd8ef11c3" providerId="LiveId" clId="{0F0D5157-3790-4737-9A01-2E32B9A32E2D}" dt="2022-05-30T18:01:02.217" v="701" actId="478"/>
          <ac:picMkLst>
            <pc:docMk/>
            <pc:sldMk cId="2365296030" sldId="296"/>
            <ac:picMk id="8" creationId="{BC0848DC-36EE-FF63-A3CC-ED3B80D079E5}"/>
          </ac:picMkLst>
        </pc:picChg>
        <pc:picChg chg="add del mod">
          <ac:chgData name="Rashmi Anchan" userId="2cd5268fd8ef11c3" providerId="LiveId" clId="{0F0D5157-3790-4737-9A01-2E32B9A32E2D}" dt="2022-05-30T18:02:57.025" v="707" actId="478"/>
          <ac:picMkLst>
            <pc:docMk/>
            <pc:sldMk cId="2365296030" sldId="296"/>
            <ac:picMk id="10" creationId="{FF9F410E-4502-E62B-2909-A15BA4CF18CF}"/>
          </ac:picMkLst>
        </pc:picChg>
        <pc:picChg chg="mod ord modCrop">
          <ac:chgData name="Rashmi Anchan" userId="2cd5268fd8ef11c3" providerId="LiveId" clId="{0F0D5157-3790-4737-9A01-2E32B9A32E2D}" dt="2022-05-30T19:57:52.688" v="1267" actId="700"/>
          <ac:picMkLst>
            <pc:docMk/>
            <pc:sldMk cId="2365296030" sldId="296"/>
            <ac:picMk id="16" creationId="{CF7C2A40-D3E7-4D1B-9DDF-B0A6443AEA39}"/>
          </ac:picMkLst>
        </pc:picChg>
      </pc:sldChg>
      <pc:sldChg chg="new del">
        <pc:chgData name="Rashmi Anchan" userId="2cd5268fd8ef11c3" providerId="LiveId" clId="{0F0D5157-3790-4737-9A01-2E32B9A32E2D}" dt="2022-05-30T18:45:45.841" v="923" actId="2696"/>
        <pc:sldMkLst>
          <pc:docMk/>
          <pc:sldMk cId="641949270" sldId="297"/>
        </pc:sldMkLst>
      </pc:sldChg>
      <pc:sldChg chg="del">
        <pc:chgData name="Rashmi Anchan" userId="2cd5268fd8ef11c3" providerId="LiveId" clId="{0F0D5157-3790-4737-9A01-2E32B9A32E2D}" dt="2022-05-30T17:35:26.498" v="635" actId="2696"/>
        <pc:sldMkLst>
          <pc:docMk/>
          <pc:sldMk cId="692127306" sldId="297"/>
        </pc:sldMkLst>
      </pc:sldChg>
      <pc:sldChg chg="del">
        <pc:chgData name="Rashmi Anchan" userId="2cd5268fd8ef11c3" providerId="LiveId" clId="{0F0D5157-3790-4737-9A01-2E32B9A32E2D}" dt="2022-05-30T18:32:51.457" v="844" actId="2696"/>
        <pc:sldMkLst>
          <pc:docMk/>
          <pc:sldMk cId="1200021451" sldId="298"/>
        </pc:sldMkLst>
      </pc:sldChg>
      <pc:sldChg chg="addSp delSp modSp add del mod ord">
        <pc:chgData name="Rashmi Anchan" userId="2cd5268fd8ef11c3" providerId="LiveId" clId="{0F0D5157-3790-4737-9A01-2E32B9A32E2D}" dt="2022-05-30T19:19:35.335" v="989" actId="2696"/>
        <pc:sldMkLst>
          <pc:docMk/>
          <pc:sldMk cId="1539487105" sldId="298"/>
        </pc:sldMkLst>
        <pc:spChg chg="add del mod">
          <ac:chgData name="Rashmi Anchan" userId="2cd5268fd8ef11c3" providerId="LiveId" clId="{0F0D5157-3790-4737-9A01-2E32B9A32E2D}" dt="2022-05-30T18:42:40.674" v="903" actId="21"/>
          <ac:spMkLst>
            <pc:docMk/>
            <pc:sldMk cId="1539487105" sldId="298"/>
            <ac:spMk id="3" creationId="{FA550418-AF50-4D31-B9E4-A06E19A8C91E}"/>
          </ac:spMkLst>
        </pc:spChg>
        <pc:spChg chg="add del mod">
          <ac:chgData name="Rashmi Anchan" userId="2cd5268fd8ef11c3" providerId="LiveId" clId="{0F0D5157-3790-4737-9A01-2E32B9A32E2D}" dt="2022-05-30T18:42:35.816" v="902" actId="21"/>
          <ac:spMkLst>
            <pc:docMk/>
            <pc:sldMk cId="1539487105" sldId="298"/>
            <ac:spMk id="4" creationId="{10E3C0D1-A0E4-4E8C-BE1E-4E1639C59E5D}"/>
          </ac:spMkLst>
        </pc:spChg>
        <pc:spChg chg="add del mod">
          <ac:chgData name="Rashmi Anchan" userId="2cd5268fd8ef11c3" providerId="LiveId" clId="{0F0D5157-3790-4737-9A01-2E32B9A32E2D}" dt="2022-05-30T18:42:48.676" v="904" actId="21"/>
          <ac:spMkLst>
            <pc:docMk/>
            <pc:sldMk cId="1539487105" sldId="298"/>
            <ac:spMk id="5" creationId="{A4192C76-963F-40D9-85E5-6FACCA8BA2A3}"/>
          </ac:spMkLst>
        </pc:spChg>
        <pc:spChg chg="add del mod">
          <ac:chgData name="Rashmi Anchan" userId="2cd5268fd8ef11c3" providerId="LiveId" clId="{0F0D5157-3790-4737-9A01-2E32B9A32E2D}" dt="2022-05-30T18:38:52.515" v="880" actId="21"/>
          <ac:spMkLst>
            <pc:docMk/>
            <pc:sldMk cId="1539487105" sldId="298"/>
            <ac:spMk id="6" creationId="{5B99161C-31C1-622F-2255-544C02D4BEBC}"/>
          </ac:spMkLst>
        </pc:spChg>
        <pc:spChg chg="add del mod">
          <ac:chgData name="Rashmi Anchan" userId="2cd5268fd8ef11c3" providerId="LiveId" clId="{0F0D5157-3790-4737-9A01-2E32B9A32E2D}" dt="2022-05-30T18:39:09.723" v="883" actId="21"/>
          <ac:spMkLst>
            <pc:docMk/>
            <pc:sldMk cId="1539487105" sldId="298"/>
            <ac:spMk id="8" creationId="{B701A70C-DF8D-8C68-5EB9-ADD0622209B8}"/>
          </ac:spMkLst>
        </pc:spChg>
        <pc:spChg chg="add del mod ord">
          <ac:chgData name="Rashmi Anchan" userId="2cd5268fd8ef11c3" providerId="LiveId" clId="{0F0D5157-3790-4737-9A01-2E32B9A32E2D}" dt="2022-05-30T18:44:47.859" v="922" actId="20577"/>
          <ac:spMkLst>
            <pc:docMk/>
            <pc:sldMk cId="1539487105" sldId="298"/>
            <ac:spMk id="11" creationId="{FCC2A221-B199-4A29-BC00-83D349B94F14}"/>
          </ac:spMkLst>
        </pc:spChg>
        <pc:spChg chg="del mod">
          <ac:chgData name="Rashmi Anchan" userId="2cd5268fd8ef11c3" providerId="LiveId" clId="{0F0D5157-3790-4737-9A01-2E32B9A32E2D}" dt="2022-05-30T18:38:34.740" v="878" actId="21"/>
          <ac:spMkLst>
            <pc:docMk/>
            <pc:sldMk cId="1539487105" sldId="298"/>
            <ac:spMk id="12" creationId="{4C47F3D7-2E0A-4565-95F1-798A78C8044F}"/>
          </ac:spMkLst>
        </pc:spChg>
        <pc:spChg chg="add del mod">
          <ac:chgData name="Rashmi Anchan" userId="2cd5268fd8ef11c3" providerId="LiveId" clId="{0F0D5157-3790-4737-9A01-2E32B9A32E2D}" dt="2022-05-30T18:41:35.486" v="889" actId="21"/>
          <ac:spMkLst>
            <pc:docMk/>
            <pc:sldMk cId="1539487105" sldId="298"/>
            <ac:spMk id="13" creationId="{08436A86-6813-37BD-B86E-D2DE3CB28629}"/>
          </ac:spMkLst>
        </pc:spChg>
        <pc:spChg chg="del">
          <ac:chgData name="Rashmi Anchan" userId="2cd5268fd8ef11c3" providerId="LiveId" clId="{0F0D5157-3790-4737-9A01-2E32B9A32E2D}" dt="2022-05-30T18:38:47.928" v="879" actId="21"/>
          <ac:spMkLst>
            <pc:docMk/>
            <pc:sldMk cId="1539487105" sldId="298"/>
            <ac:spMk id="14" creationId="{515C45EA-3D67-4B00-9B3A-CF3180E412D9}"/>
          </ac:spMkLst>
        </pc:spChg>
        <pc:spChg chg="add del mod">
          <ac:chgData name="Rashmi Anchan" userId="2cd5268fd8ef11c3" providerId="LiveId" clId="{0F0D5157-3790-4737-9A01-2E32B9A32E2D}" dt="2022-05-30T18:41:46.817" v="891" actId="21"/>
          <ac:spMkLst>
            <pc:docMk/>
            <pc:sldMk cId="1539487105" sldId="298"/>
            <ac:spMk id="16" creationId="{C3D8B77E-7CDF-BE1E-4952-98608BB577C7}"/>
          </ac:spMkLst>
        </pc:spChg>
        <pc:spChg chg="add del mod">
          <ac:chgData name="Rashmi Anchan" userId="2cd5268fd8ef11c3" providerId="LiveId" clId="{0F0D5157-3790-4737-9A01-2E32B9A32E2D}" dt="2022-05-30T18:42:10.711" v="897" actId="478"/>
          <ac:spMkLst>
            <pc:docMk/>
            <pc:sldMk cId="1539487105" sldId="298"/>
            <ac:spMk id="18" creationId="{F8ABC187-7526-00D0-E24F-E3266A8BB799}"/>
          </ac:spMkLst>
        </pc:spChg>
        <pc:spChg chg="add del mod">
          <ac:chgData name="Rashmi Anchan" userId="2cd5268fd8ef11c3" providerId="LiveId" clId="{0F0D5157-3790-4737-9A01-2E32B9A32E2D}" dt="2022-05-30T18:42:10.711" v="897" actId="478"/>
          <ac:spMkLst>
            <pc:docMk/>
            <pc:sldMk cId="1539487105" sldId="298"/>
            <ac:spMk id="20" creationId="{014DA746-1ACD-AEEB-8354-C584F92486B3}"/>
          </ac:spMkLst>
        </pc:spChg>
        <pc:spChg chg="add del mod">
          <ac:chgData name="Rashmi Anchan" userId="2cd5268fd8ef11c3" providerId="LiveId" clId="{0F0D5157-3790-4737-9A01-2E32B9A32E2D}" dt="2022-05-30T18:42:10.711" v="897" actId="478"/>
          <ac:spMkLst>
            <pc:docMk/>
            <pc:sldMk cId="1539487105" sldId="298"/>
            <ac:spMk id="22" creationId="{85C44A5D-3F2A-9216-B615-BF0FFBE1C9F9}"/>
          </ac:spMkLst>
        </pc:spChg>
        <pc:spChg chg="add del mod">
          <ac:chgData name="Rashmi Anchan" userId="2cd5268fd8ef11c3" providerId="LiveId" clId="{0F0D5157-3790-4737-9A01-2E32B9A32E2D}" dt="2022-05-30T18:42:10.711" v="897" actId="478"/>
          <ac:spMkLst>
            <pc:docMk/>
            <pc:sldMk cId="1539487105" sldId="298"/>
            <ac:spMk id="24" creationId="{C180C6AA-BFBD-972A-DFDF-3F632A259924}"/>
          </ac:spMkLst>
        </pc:spChg>
        <pc:spChg chg="add del mod">
          <ac:chgData name="Rashmi Anchan" userId="2cd5268fd8ef11c3" providerId="LiveId" clId="{0F0D5157-3790-4737-9A01-2E32B9A32E2D}" dt="2022-05-30T19:00:18.399" v="954" actId="767"/>
          <ac:spMkLst>
            <pc:docMk/>
            <pc:sldMk cId="1539487105" sldId="298"/>
            <ac:spMk id="25" creationId="{391A65E8-D92C-E5E2-D2F9-10EF08011DB2}"/>
          </ac:spMkLst>
        </pc:spChg>
        <pc:spChg chg="add del mod">
          <ac:chgData name="Rashmi Anchan" userId="2cd5268fd8ef11c3" providerId="LiveId" clId="{0F0D5157-3790-4737-9A01-2E32B9A32E2D}" dt="2022-05-30T19:00:29.212" v="961" actId="478"/>
          <ac:spMkLst>
            <pc:docMk/>
            <pc:sldMk cId="1539487105" sldId="298"/>
            <ac:spMk id="27" creationId="{155FE3FC-F7C6-71B9-99AD-549C4CA385A9}"/>
          </ac:spMkLst>
        </pc:spChg>
        <pc:spChg chg="add mod">
          <ac:chgData name="Rashmi Anchan" userId="2cd5268fd8ef11c3" providerId="LiveId" clId="{0F0D5157-3790-4737-9A01-2E32B9A32E2D}" dt="2022-05-30T18:44:22.424" v="911"/>
          <ac:spMkLst>
            <pc:docMk/>
            <pc:sldMk cId="1539487105" sldId="298"/>
            <ac:spMk id="37" creationId="{0D56FEA4-EE3A-E73D-297C-2597F78F5A92}"/>
          </ac:spMkLst>
        </pc:spChg>
        <pc:spChg chg="del mod">
          <ac:chgData name="Rashmi Anchan" userId="2cd5268fd8ef11c3" providerId="LiveId" clId="{0F0D5157-3790-4737-9A01-2E32B9A32E2D}" dt="2022-05-30T18:38:58.592" v="881" actId="21"/>
          <ac:spMkLst>
            <pc:docMk/>
            <pc:sldMk cId="1539487105" sldId="298"/>
            <ac:spMk id="41" creationId="{23E12F36-7172-4E9B-92AA-6A2BF7F110E5}"/>
          </ac:spMkLst>
        </pc:spChg>
        <pc:spChg chg="del">
          <ac:chgData name="Rashmi Anchan" userId="2cd5268fd8ef11c3" providerId="LiveId" clId="{0F0D5157-3790-4737-9A01-2E32B9A32E2D}" dt="2022-05-30T18:39:05.520" v="882" actId="21"/>
          <ac:spMkLst>
            <pc:docMk/>
            <pc:sldMk cId="1539487105" sldId="298"/>
            <ac:spMk id="42" creationId="{CAD88DCF-69AF-464C-A7A7-8BCEB5EB062A}"/>
          </ac:spMkLst>
        </pc:spChg>
        <pc:spChg chg="del mod ord">
          <ac:chgData name="Rashmi Anchan" userId="2cd5268fd8ef11c3" providerId="LiveId" clId="{0F0D5157-3790-4737-9A01-2E32B9A32E2D}" dt="2022-05-30T18:42:06.627" v="895" actId="21"/>
          <ac:spMkLst>
            <pc:docMk/>
            <pc:sldMk cId="1539487105" sldId="298"/>
            <ac:spMk id="43" creationId="{5D1A06E8-6506-4F8B-B0BC-08ABB74B3EBD}"/>
          </ac:spMkLst>
        </pc:spChg>
        <pc:spChg chg="del mod ord">
          <ac:chgData name="Rashmi Anchan" userId="2cd5268fd8ef11c3" providerId="LiveId" clId="{0F0D5157-3790-4737-9A01-2E32B9A32E2D}" dt="2022-05-30T18:41:58.998" v="894" actId="21"/>
          <ac:spMkLst>
            <pc:docMk/>
            <pc:sldMk cId="1539487105" sldId="298"/>
            <ac:spMk id="44" creationId="{AE9491D0-59E9-40C7-85AC-D6370AF6136D}"/>
          </ac:spMkLst>
        </pc:spChg>
        <pc:spChg chg="add del mod ord">
          <ac:chgData name="Rashmi Anchan" userId="2cd5268fd8ef11c3" providerId="LiveId" clId="{0F0D5157-3790-4737-9A01-2E32B9A32E2D}" dt="2022-05-30T18:42:29.905" v="901" actId="21"/>
          <ac:spMkLst>
            <pc:docMk/>
            <pc:sldMk cId="1539487105" sldId="298"/>
            <ac:spMk id="45" creationId="{F9F58647-DB42-42ED-BAB8-FEA65196304C}"/>
          </ac:spMkLst>
        </pc:spChg>
        <pc:spChg chg="add del mod ord">
          <ac:chgData name="Rashmi Anchan" userId="2cd5268fd8ef11c3" providerId="LiveId" clId="{0F0D5157-3790-4737-9A01-2E32B9A32E2D}" dt="2022-05-30T18:42:22.351" v="900" actId="21"/>
          <ac:spMkLst>
            <pc:docMk/>
            <pc:sldMk cId="1539487105" sldId="298"/>
            <ac:spMk id="46" creationId="{6E1EB688-2E49-4F3C-8FCE-B92B8121718A}"/>
          </ac:spMkLst>
        </pc:spChg>
        <pc:spChg chg="del mod ord">
          <ac:chgData name="Rashmi Anchan" userId="2cd5268fd8ef11c3" providerId="LiveId" clId="{0F0D5157-3790-4737-9A01-2E32B9A32E2D}" dt="2022-05-30T18:41:39.758" v="890" actId="21"/>
          <ac:spMkLst>
            <pc:docMk/>
            <pc:sldMk cId="1539487105" sldId="298"/>
            <ac:spMk id="47" creationId="{F099E783-7CAD-4A11-8139-442FE1A60E45}"/>
          </ac:spMkLst>
        </pc:spChg>
        <pc:spChg chg="del mod ord">
          <ac:chgData name="Rashmi Anchan" userId="2cd5268fd8ef11c3" providerId="LiveId" clId="{0F0D5157-3790-4737-9A01-2E32B9A32E2D}" dt="2022-05-30T18:41:30.380" v="888" actId="21"/>
          <ac:spMkLst>
            <pc:docMk/>
            <pc:sldMk cId="1539487105" sldId="298"/>
            <ac:spMk id="48" creationId="{B28B4E04-A819-4F88-83D0-33EB09DEF74F}"/>
          </ac:spMkLst>
        </pc:spChg>
        <pc:spChg chg="add del">
          <ac:chgData name="Rashmi Anchan" userId="2cd5268fd8ef11c3" providerId="LiveId" clId="{0F0D5157-3790-4737-9A01-2E32B9A32E2D}" dt="2022-05-30T18:40:10.625" v="886" actId="26606"/>
          <ac:spMkLst>
            <pc:docMk/>
            <pc:sldMk cId="1539487105" sldId="298"/>
            <ac:spMk id="53" creationId="{D819A440-C056-1452-3DB5-58F0F4AFD01B}"/>
          </ac:spMkLst>
        </pc:spChg>
        <pc:spChg chg="add del">
          <ac:chgData name="Rashmi Anchan" userId="2cd5268fd8ef11c3" providerId="LiveId" clId="{0F0D5157-3790-4737-9A01-2E32B9A32E2D}" dt="2022-05-30T18:40:10.625" v="886" actId="26606"/>
          <ac:spMkLst>
            <pc:docMk/>
            <pc:sldMk cId="1539487105" sldId="298"/>
            <ac:spMk id="55" creationId="{3B7CC337-4C70-FFA1-F821-D4921E295DB3}"/>
          </ac:spMkLst>
        </pc:spChg>
        <pc:spChg chg="add del">
          <ac:chgData name="Rashmi Anchan" userId="2cd5268fd8ef11c3" providerId="LiveId" clId="{0F0D5157-3790-4737-9A01-2E32B9A32E2D}" dt="2022-05-30T18:40:10.625" v="886" actId="26606"/>
          <ac:spMkLst>
            <pc:docMk/>
            <pc:sldMk cId="1539487105" sldId="298"/>
            <ac:spMk id="57" creationId="{6F390298-6296-49BC-6CE5-F7FD2043FE49}"/>
          </ac:spMkLst>
        </pc:spChg>
        <pc:spChg chg="add del">
          <ac:chgData name="Rashmi Anchan" userId="2cd5268fd8ef11c3" providerId="LiveId" clId="{0F0D5157-3790-4737-9A01-2E32B9A32E2D}" dt="2022-05-30T18:40:10.625" v="886" actId="26606"/>
          <ac:spMkLst>
            <pc:docMk/>
            <pc:sldMk cId="1539487105" sldId="298"/>
            <ac:spMk id="59" creationId="{6908717C-F697-AB82-0ADD-5FEACA5445F8}"/>
          </ac:spMkLst>
        </pc:spChg>
        <pc:picChg chg="add del mod">
          <ac:chgData name="Rashmi Anchan" userId="2cd5268fd8ef11c3" providerId="LiveId" clId="{0F0D5157-3790-4737-9A01-2E32B9A32E2D}" dt="2022-05-30T19:00:29.212" v="961" actId="478"/>
          <ac:picMkLst>
            <pc:docMk/>
            <pc:sldMk cId="1539487105" sldId="298"/>
            <ac:picMk id="9" creationId="{4EF477F3-5AC0-413A-B339-D306DD3A25AD}"/>
          </ac:picMkLst>
        </pc:picChg>
      </pc:sldChg>
      <pc:sldChg chg="modSp add mod ord">
        <pc:chgData name="Rashmi Anchan" userId="2cd5268fd8ef11c3" providerId="LiveId" clId="{0F0D5157-3790-4737-9A01-2E32B9A32E2D}" dt="2022-05-30T19:58:47.729" v="1275"/>
        <pc:sldMkLst>
          <pc:docMk/>
          <pc:sldMk cId="756166462" sldId="299"/>
        </pc:sldMkLst>
        <pc:spChg chg="mod">
          <ac:chgData name="Rashmi Anchan" userId="2cd5268fd8ef11c3" providerId="LiveId" clId="{0F0D5157-3790-4737-9A01-2E32B9A32E2D}" dt="2022-05-30T19:01:26.818" v="974" actId="20577"/>
          <ac:spMkLst>
            <pc:docMk/>
            <pc:sldMk cId="756166462" sldId="299"/>
            <ac:spMk id="7" creationId="{934056CF-DEDB-4079-BF11-FA4761D09BCF}"/>
          </ac:spMkLst>
        </pc:spChg>
        <pc:spChg chg="mod">
          <ac:chgData name="Rashmi Anchan" userId="2cd5268fd8ef11c3" providerId="LiveId" clId="{0F0D5157-3790-4737-9A01-2E32B9A32E2D}" dt="2022-05-30T19:01:36.063" v="986" actId="20577"/>
          <ac:spMkLst>
            <pc:docMk/>
            <pc:sldMk cId="756166462" sldId="299"/>
            <ac:spMk id="8" creationId="{D79862A8-72F8-4043-A021-816AC74E8776}"/>
          </ac:spMkLst>
        </pc:spChg>
        <pc:picChg chg="mod">
          <ac:chgData name="Rashmi Anchan" userId="2cd5268fd8ef11c3" providerId="LiveId" clId="{0F0D5157-3790-4737-9A01-2E32B9A32E2D}" dt="2022-05-30T19:37:33.058" v="996" actId="14826"/>
          <ac:picMkLst>
            <pc:docMk/>
            <pc:sldMk cId="756166462" sldId="299"/>
            <ac:picMk id="19" creationId="{43474057-1F43-4A8C-A00F-A151DC1D1075}"/>
          </ac:picMkLst>
        </pc:picChg>
      </pc:sldChg>
      <pc:sldChg chg="del">
        <pc:chgData name="Rashmi Anchan" userId="2cd5268fd8ef11c3" providerId="LiveId" clId="{0F0D5157-3790-4737-9A01-2E32B9A32E2D}" dt="2022-05-30T18:32:41.351" v="842" actId="2696"/>
        <pc:sldMkLst>
          <pc:docMk/>
          <pc:sldMk cId="3673319965" sldId="299"/>
        </pc:sldMkLst>
      </pc:sldChg>
      <pc:sldChg chg="addSp delSp modSp new mod ord modClrScheme chgLayout">
        <pc:chgData name="Rashmi Anchan" userId="2cd5268fd8ef11c3" providerId="LiveId" clId="{0F0D5157-3790-4737-9A01-2E32B9A32E2D}" dt="2022-05-31T03:07:16.582" v="1777" actId="27636"/>
        <pc:sldMkLst>
          <pc:docMk/>
          <pc:sldMk cId="250338758" sldId="300"/>
        </pc:sldMkLst>
        <pc:spChg chg="del mod ord">
          <ac:chgData name="Rashmi Anchan" userId="2cd5268fd8ef11c3" providerId="LiveId" clId="{0F0D5157-3790-4737-9A01-2E32B9A32E2D}" dt="2022-05-30T19:46:13.099" v="1087" actId="700"/>
          <ac:spMkLst>
            <pc:docMk/>
            <pc:sldMk cId="250338758" sldId="300"/>
            <ac:spMk id="2" creationId="{BC477126-C170-64B6-4847-20F0508CDCB4}"/>
          </ac:spMkLst>
        </pc:spChg>
        <pc:spChg chg="mod ord">
          <ac:chgData name="Rashmi Anchan" userId="2cd5268fd8ef11c3" providerId="LiveId" clId="{0F0D5157-3790-4737-9A01-2E32B9A32E2D}" dt="2022-05-31T03:07:16.550" v="1776" actId="700"/>
          <ac:spMkLst>
            <pc:docMk/>
            <pc:sldMk cId="250338758" sldId="300"/>
            <ac:spMk id="3" creationId="{C92C4224-59FA-43EF-065B-B230CB87DEF4}"/>
          </ac:spMkLst>
        </pc:spChg>
        <pc:spChg chg="mod ord">
          <ac:chgData name="Rashmi Anchan" userId="2cd5268fd8ef11c3" providerId="LiveId" clId="{0F0D5157-3790-4737-9A01-2E32B9A32E2D}" dt="2022-05-31T03:07:16.582" v="1777" actId="27636"/>
          <ac:spMkLst>
            <pc:docMk/>
            <pc:sldMk cId="250338758" sldId="300"/>
            <ac:spMk id="4" creationId="{3B02EB76-B050-D961-9F4D-3B25D3E60DA8}"/>
          </ac:spMkLst>
        </pc:spChg>
        <pc:spChg chg="add mod ord">
          <ac:chgData name="Rashmi Anchan" userId="2cd5268fd8ef11c3" providerId="LiveId" clId="{0F0D5157-3790-4737-9A01-2E32B9A32E2D}" dt="2022-05-31T03:07:16.550" v="1776" actId="700"/>
          <ac:spMkLst>
            <pc:docMk/>
            <pc:sldMk cId="250338758" sldId="300"/>
            <ac:spMk id="5" creationId="{CBA2F8DB-2957-BEFE-1E3C-3050DBAE7E69}"/>
          </ac:spMkLst>
        </pc:spChg>
        <pc:spChg chg="add del mod ord">
          <ac:chgData name="Rashmi Anchan" userId="2cd5268fd8ef11c3" providerId="LiveId" clId="{0F0D5157-3790-4737-9A01-2E32B9A32E2D}" dt="2022-05-30T19:52:38.920" v="1237" actId="931"/>
          <ac:spMkLst>
            <pc:docMk/>
            <pc:sldMk cId="250338758" sldId="300"/>
            <ac:spMk id="6" creationId="{3F01943F-A61A-8F52-A8F9-2BD1CC0CEE6C}"/>
          </ac:spMkLst>
        </pc:spChg>
        <pc:spChg chg="add del mod">
          <ac:chgData name="Rashmi Anchan" userId="2cd5268fd8ef11c3" providerId="LiveId" clId="{0F0D5157-3790-4737-9A01-2E32B9A32E2D}" dt="2022-05-30T19:54:25.326" v="1258" actId="931"/>
          <ac:spMkLst>
            <pc:docMk/>
            <pc:sldMk cId="250338758" sldId="300"/>
            <ac:spMk id="10" creationId="{149B713C-0EE2-2C49-0A8E-EDB99B7133C9}"/>
          </ac:spMkLst>
        </pc:spChg>
        <pc:spChg chg="add del mod">
          <ac:chgData name="Rashmi Anchan" userId="2cd5268fd8ef11c3" providerId="LiveId" clId="{0F0D5157-3790-4737-9A01-2E32B9A32E2D}" dt="2022-05-30T19:52:51.496" v="1242" actId="26606"/>
          <ac:spMkLst>
            <pc:docMk/>
            <pc:sldMk cId="250338758" sldId="300"/>
            <ac:spMk id="13" creationId="{3DC553AD-7036-3DAF-DB49-3EF184D43DBC}"/>
          </ac:spMkLst>
        </pc:spChg>
        <pc:spChg chg="add del mod">
          <ac:chgData name="Rashmi Anchan" userId="2cd5268fd8ef11c3" providerId="LiveId" clId="{0F0D5157-3790-4737-9A01-2E32B9A32E2D}" dt="2022-05-30T19:52:51.496" v="1242" actId="26606"/>
          <ac:spMkLst>
            <pc:docMk/>
            <pc:sldMk cId="250338758" sldId="300"/>
            <ac:spMk id="15" creationId="{D40DC9BA-6507-4836-E4EF-21BC5201D5AE}"/>
          </ac:spMkLst>
        </pc:spChg>
        <pc:spChg chg="add del mod">
          <ac:chgData name="Rashmi Anchan" userId="2cd5268fd8ef11c3" providerId="LiveId" clId="{0F0D5157-3790-4737-9A01-2E32B9A32E2D}" dt="2022-05-30T19:52:51.496" v="1242" actId="26606"/>
          <ac:spMkLst>
            <pc:docMk/>
            <pc:sldMk cId="250338758" sldId="300"/>
            <ac:spMk id="17" creationId="{DE26DBEE-1755-6492-2170-6780FA06D535}"/>
          </ac:spMkLst>
        </pc:spChg>
        <pc:spChg chg="add del mod">
          <ac:chgData name="Rashmi Anchan" userId="2cd5268fd8ef11c3" providerId="LiveId" clId="{0F0D5157-3790-4737-9A01-2E32B9A32E2D}" dt="2022-05-30T19:52:51.496" v="1242" actId="26606"/>
          <ac:spMkLst>
            <pc:docMk/>
            <pc:sldMk cId="250338758" sldId="300"/>
            <ac:spMk id="19" creationId="{AE62DF5E-DAED-3609-880F-5B3C9C4BBF29}"/>
          </ac:spMkLst>
        </pc:spChg>
        <pc:spChg chg="add del mod">
          <ac:chgData name="Rashmi Anchan" userId="2cd5268fd8ef11c3" providerId="LiveId" clId="{0F0D5157-3790-4737-9A01-2E32B9A32E2D}" dt="2022-05-30T19:52:51.496" v="1242" actId="26606"/>
          <ac:spMkLst>
            <pc:docMk/>
            <pc:sldMk cId="250338758" sldId="300"/>
            <ac:spMk id="21" creationId="{48965746-1BE3-4932-80C1-01CDB3C829AE}"/>
          </ac:spMkLst>
        </pc:spChg>
        <pc:spChg chg="add del mod">
          <ac:chgData name="Rashmi Anchan" userId="2cd5268fd8ef11c3" providerId="LiveId" clId="{0F0D5157-3790-4737-9A01-2E32B9A32E2D}" dt="2022-05-30T19:52:51.496" v="1242" actId="26606"/>
          <ac:spMkLst>
            <pc:docMk/>
            <pc:sldMk cId="250338758" sldId="300"/>
            <ac:spMk id="23" creationId="{50E00239-217C-C3EE-A052-59D6B0FA9EB9}"/>
          </ac:spMkLst>
        </pc:spChg>
        <pc:spChg chg="add del mod">
          <ac:chgData name="Rashmi Anchan" userId="2cd5268fd8ef11c3" providerId="LiveId" clId="{0F0D5157-3790-4737-9A01-2E32B9A32E2D}" dt="2022-05-30T19:52:51.496" v="1242" actId="26606"/>
          <ac:spMkLst>
            <pc:docMk/>
            <pc:sldMk cId="250338758" sldId="300"/>
            <ac:spMk id="25" creationId="{AC7AEA82-EDC8-A523-F3BD-4153AA13AAA4}"/>
          </ac:spMkLst>
        </pc:spChg>
        <pc:spChg chg="add del mod">
          <ac:chgData name="Rashmi Anchan" userId="2cd5268fd8ef11c3" providerId="LiveId" clId="{0F0D5157-3790-4737-9A01-2E32B9A32E2D}" dt="2022-05-30T19:52:51.496" v="1242" actId="26606"/>
          <ac:spMkLst>
            <pc:docMk/>
            <pc:sldMk cId="250338758" sldId="300"/>
            <ac:spMk id="27" creationId="{C20FDE6B-CEB9-970A-AAFD-EC1D42D4023C}"/>
          </ac:spMkLst>
        </pc:spChg>
        <pc:spChg chg="add del">
          <ac:chgData name="Rashmi Anchan" userId="2cd5268fd8ef11c3" providerId="LiveId" clId="{0F0D5157-3790-4737-9A01-2E32B9A32E2D}" dt="2022-05-30T19:52:56.892" v="1244" actId="26606"/>
          <ac:spMkLst>
            <pc:docMk/>
            <pc:sldMk cId="250338758" sldId="300"/>
            <ac:spMk id="29" creationId="{6701A2E4-D815-5FF6-A046-92DEB50144D5}"/>
          </ac:spMkLst>
        </pc:spChg>
        <pc:spChg chg="add del">
          <ac:chgData name="Rashmi Anchan" userId="2cd5268fd8ef11c3" providerId="LiveId" clId="{0F0D5157-3790-4737-9A01-2E32B9A32E2D}" dt="2022-05-30T19:52:56.892" v="1244" actId="26606"/>
          <ac:spMkLst>
            <pc:docMk/>
            <pc:sldMk cId="250338758" sldId="300"/>
            <ac:spMk id="30" creationId="{55762E27-4E67-D8CB-D08A-592318FA45CF}"/>
          </ac:spMkLst>
        </pc:spChg>
        <pc:spChg chg="add del">
          <ac:chgData name="Rashmi Anchan" userId="2cd5268fd8ef11c3" providerId="LiveId" clId="{0F0D5157-3790-4737-9A01-2E32B9A32E2D}" dt="2022-05-30T19:52:56.892" v="1244" actId="26606"/>
          <ac:spMkLst>
            <pc:docMk/>
            <pc:sldMk cId="250338758" sldId="300"/>
            <ac:spMk id="31" creationId="{198D6758-C416-27B6-9015-1CD8325563D3}"/>
          </ac:spMkLst>
        </pc:spChg>
        <pc:spChg chg="add del mod">
          <ac:chgData name="Rashmi Anchan" userId="2cd5268fd8ef11c3" providerId="LiveId" clId="{0F0D5157-3790-4737-9A01-2E32B9A32E2D}" dt="2022-05-30T19:53:03.368" v="1246" actId="26606"/>
          <ac:spMkLst>
            <pc:docMk/>
            <pc:sldMk cId="250338758" sldId="300"/>
            <ac:spMk id="33" creationId="{69A6E5A8-1ADC-D883-E2D4-A8ABC32421C8}"/>
          </ac:spMkLst>
        </pc:spChg>
        <pc:spChg chg="add del mod">
          <ac:chgData name="Rashmi Anchan" userId="2cd5268fd8ef11c3" providerId="LiveId" clId="{0F0D5157-3790-4737-9A01-2E32B9A32E2D}" dt="2022-05-30T19:53:03.368" v="1246" actId="26606"/>
          <ac:spMkLst>
            <pc:docMk/>
            <pc:sldMk cId="250338758" sldId="300"/>
            <ac:spMk id="34" creationId="{793C4EB2-6AC8-8127-F8F4-E578E4DB9539}"/>
          </ac:spMkLst>
        </pc:spChg>
        <pc:spChg chg="add del mod">
          <ac:chgData name="Rashmi Anchan" userId="2cd5268fd8ef11c3" providerId="LiveId" clId="{0F0D5157-3790-4737-9A01-2E32B9A32E2D}" dt="2022-05-30T19:53:03.368" v="1246" actId="26606"/>
          <ac:spMkLst>
            <pc:docMk/>
            <pc:sldMk cId="250338758" sldId="300"/>
            <ac:spMk id="35" creationId="{05163A14-8198-9E01-0593-4701466E4A03}"/>
          </ac:spMkLst>
        </pc:spChg>
        <pc:spChg chg="add del mod">
          <ac:chgData name="Rashmi Anchan" userId="2cd5268fd8ef11c3" providerId="LiveId" clId="{0F0D5157-3790-4737-9A01-2E32B9A32E2D}" dt="2022-05-30T19:53:03.368" v="1246" actId="26606"/>
          <ac:spMkLst>
            <pc:docMk/>
            <pc:sldMk cId="250338758" sldId="300"/>
            <ac:spMk id="36" creationId="{86A2BA00-ED91-4A49-1604-9492A79EFFEA}"/>
          </ac:spMkLst>
        </pc:spChg>
        <pc:spChg chg="add del mod">
          <ac:chgData name="Rashmi Anchan" userId="2cd5268fd8ef11c3" providerId="LiveId" clId="{0F0D5157-3790-4737-9A01-2E32B9A32E2D}" dt="2022-05-30T19:53:03.368" v="1246" actId="26606"/>
          <ac:spMkLst>
            <pc:docMk/>
            <pc:sldMk cId="250338758" sldId="300"/>
            <ac:spMk id="37" creationId="{1FEBDB0A-5CEE-CFB0-150D-D01DA5AD6AC1}"/>
          </ac:spMkLst>
        </pc:spChg>
        <pc:spChg chg="add del">
          <ac:chgData name="Rashmi Anchan" userId="2cd5268fd8ef11c3" providerId="LiveId" clId="{0F0D5157-3790-4737-9A01-2E32B9A32E2D}" dt="2022-05-30T19:53:06.656" v="1248" actId="26606"/>
          <ac:spMkLst>
            <pc:docMk/>
            <pc:sldMk cId="250338758" sldId="300"/>
            <ac:spMk id="39" creationId="{6701A2E4-D815-5FF6-A046-92DEB50144D5}"/>
          </ac:spMkLst>
        </pc:spChg>
        <pc:spChg chg="add del">
          <ac:chgData name="Rashmi Anchan" userId="2cd5268fd8ef11c3" providerId="LiveId" clId="{0F0D5157-3790-4737-9A01-2E32B9A32E2D}" dt="2022-05-30T19:53:06.656" v="1248" actId="26606"/>
          <ac:spMkLst>
            <pc:docMk/>
            <pc:sldMk cId="250338758" sldId="300"/>
            <ac:spMk id="40" creationId="{55762E27-4E67-D8CB-D08A-592318FA45CF}"/>
          </ac:spMkLst>
        </pc:spChg>
        <pc:spChg chg="add del">
          <ac:chgData name="Rashmi Anchan" userId="2cd5268fd8ef11c3" providerId="LiveId" clId="{0F0D5157-3790-4737-9A01-2E32B9A32E2D}" dt="2022-05-30T19:53:06.656" v="1248" actId="26606"/>
          <ac:spMkLst>
            <pc:docMk/>
            <pc:sldMk cId="250338758" sldId="300"/>
            <ac:spMk id="41" creationId="{198D6758-C416-27B6-9015-1CD8325563D3}"/>
          </ac:spMkLst>
        </pc:spChg>
        <pc:spChg chg="add del mod">
          <ac:chgData name="Rashmi Anchan" userId="2cd5268fd8ef11c3" providerId="LiveId" clId="{0F0D5157-3790-4737-9A01-2E32B9A32E2D}" dt="2022-05-30T19:53:17.510" v="1250" actId="26606"/>
          <ac:spMkLst>
            <pc:docMk/>
            <pc:sldMk cId="250338758" sldId="300"/>
            <ac:spMk id="43" creationId="{69A6E5A8-1ADC-D883-E2D4-A8ABC32421C8}"/>
          </ac:spMkLst>
        </pc:spChg>
        <pc:spChg chg="add del mod">
          <ac:chgData name="Rashmi Anchan" userId="2cd5268fd8ef11c3" providerId="LiveId" clId="{0F0D5157-3790-4737-9A01-2E32B9A32E2D}" dt="2022-05-30T19:53:17.510" v="1250" actId="26606"/>
          <ac:spMkLst>
            <pc:docMk/>
            <pc:sldMk cId="250338758" sldId="300"/>
            <ac:spMk id="44" creationId="{793C4EB2-6AC8-8127-F8F4-E578E4DB9539}"/>
          </ac:spMkLst>
        </pc:spChg>
        <pc:spChg chg="add del mod">
          <ac:chgData name="Rashmi Anchan" userId="2cd5268fd8ef11c3" providerId="LiveId" clId="{0F0D5157-3790-4737-9A01-2E32B9A32E2D}" dt="2022-05-30T19:53:17.510" v="1250" actId="26606"/>
          <ac:spMkLst>
            <pc:docMk/>
            <pc:sldMk cId="250338758" sldId="300"/>
            <ac:spMk id="45" creationId="{05163A14-8198-9E01-0593-4701466E4A03}"/>
          </ac:spMkLst>
        </pc:spChg>
        <pc:spChg chg="add del mod">
          <ac:chgData name="Rashmi Anchan" userId="2cd5268fd8ef11c3" providerId="LiveId" clId="{0F0D5157-3790-4737-9A01-2E32B9A32E2D}" dt="2022-05-30T19:53:17.510" v="1250" actId="26606"/>
          <ac:spMkLst>
            <pc:docMk/>
            <pc:sldMk cId="250338758" sldId="300"/>
            <ac:spMk id="46" creationId="{86A2BA00-ED91-4A49-1604-9492A79EFFEA}"/>
          </ac:spMkLst>
        </pc:spChg>
        <pc:spChg chg="add del mod">
          <ac:chgData name="Rashmi Anchan" userId="2cd5268fd8ef11c3" providerId="LiveId" clId="{0F0D5157-3790-4737-9A01-2E32B9A32E2D}" dt="2022-05-30T19:53:17.510" v="1250" actId="26606"/>
          <ac:spMkLst>
            <pc:docMk/>
            <pc:sldMk cId="250338758" sldId="300"/>
            <ac:spMk id="47" creationId="{1FEBDB0A-5CEE-CFB0-150D-D01DA5AD6AC1}"/>
          </ac:spMkLst>
        </pc:spChg>
        <pc:spChg chg="add del">
          <ac:chgData name="Rashmi Anchan" userId="2cd5268fd8ef11c3" providerId="LiveId" clId="{0F0D5157-3790-4737-9A01-2E32B9A32E2D}" dt="2022-05-30T19:53:21.163" v="1252" actId="26606"/>
          <ac:spMkLst>
            <pc:docMk/>
            <pc:sldMk cId="250338758" sldId="300"/>
            <ac:spMk id="49" creationId="{6701A2E4-D815-5FF6-A046-92DEB50144D5}"/>
          </ac:spMkLst>
        </pc:spChg>
        <pc:spChg chg="add del">
          <ac:chgData name="Rashmi Anchan" userId="2cd5268fd8ef11c3" providerId="LiveId" clId="{0F0D5157-3790-4737-9A01-2E32B9A32E2D}" dt="2022-05-30T19:53:21.163" v="1252" actId="26606"/>
          <ac:spMkLst>
            <pc:docMk/>
            <pc:sldMk cId="250338758" sldId="300"/>
            <ac:spMk id="50" creationId="{55762E27-4E67-D8CB-D08A-592318FA45CF}"/>
          </ac:spMkLst>
        </pc:spChg>
        <pc:spChg chg="add del">
          <ac:chgData name="Rashmi Anchan" userId="2cd5268fd8ef11c3" providerId="LiveId" clId="{0F0D5157-3790-4737-9A01-2E32B9A32E2D}" dt="2022-05-30T19:53:21.163" v="1252" actId="26606"/>
          <ac:spMkLst>
            <pc:docMk/>
            <pc:sldMk cId="250338758" sldId="300"/>
            <ac:spMk id="51" creationId="{198D6758-C416-27B6-9015-1CD8325563D3}"/>
          </ac:spMkLst>
        </pc:spChg>
        <pc:spChg chg="add del mod">
          <ac:chgData name="Rashmi Anchan" userId="2cd5268fd8ef11c3" providerId="LiveId" clId="{0F0D5157-3790-4737-9A01-2E32B9A32E2D}" dt="2022-05-30T19:53:25.816" v="1254" actId="26606"/>
          <ac:spMkLst>
            <pc:docMk/>
            <pc:sldMk cId="250338758" sldId="300"/>
            <ac:spMk id="53" creationId="{3DC553AD-7036-3DAF-DB49-3EF184D43DBC}"/>
          </ac:spMkLst>
        </pc:spChg>
        <pc:spChg chg="add del mod">
          <ac:chgData name="Rashmi Anchan" userId="2cd5268fd8ef11c3" providerId="LiveId" clId="{0F0D5157-3790-4737-9A01-2E32B9A32E2D}" dt="2022-05-30T19:53:25.816" v="1254" actId="26606"/>
          <ac:spMkLst>
            <pc:docMk/>
            <pc:sldMk cId="250338758" sldId="300"/>
            <ac:spMk id="54" creationId="{D40DC9BA-6507-4836-E4EF-21BC5201D5AE}"/>
          </ac:spMkLst>
        </pc:spChg>
        <pc:spChg chg="add del mod">
          <ac:chgData name="Rashmi Anchan" userId="2cd5268fd8ef11c3" providerId="LiveId" clId="{0F0D5157-3790-4737-9A01-2E32B9A32E2D}" dt="2022-05-30T19:53:25.816" v="1254" actId="26606"/>
          <ac:spMkLst>
            <pc:docMk/>
            <pc:sldMk cId="250338758" sldId="300"/>
            <ac:spMk id="55" creationId="{DE26DBEE-1755-6492-2170-6780FA06D535}"/>
          </ac:spMkLst>
        </pc:spChg>
        <pc:spChg chg="add del mod">
          <ac:chgData name="Rashmi Anchan" userId="2cd5268fd8ef11c3" providerId="LiveId" clId="{0F0D5157-3790-4737-9A01-2E32B9A32E2D}" dt="2022-05-30T19:53:25.816" v="1254" actId="26606"/>
          <ac:spMkLst>
            <pc:docMk/>
            <pc:sldMk cId="250338758" sldId="300"/>
            <ac:spMk id="56" creationId="{AE62DF5E-DAED-3609-880F-5B3C9C4BBF29}"/>
          </ac:spMkLst>
        </pc:spChg>
        <pc:spChg chg="add del mod">
          <ac:chgData name="Rashmi Anchan" userId="2cd5268fd8ef11c3" providerId="LiveId" clId="{0F0D5157-3790-4737-9A01-2E32B9A32E2D}" dt="2022-05-30T19:53:25.816" v="1254" actId="26606"/>
          <ac:spMkLst>
            <pc:docMk/>
            <pc:sldMk cId="250338758" sldId="300"/>
            <ac:spMk id="57" creationId="{48965746-1BE3-4932-80C1-01CDB3C829AE}"/>
          </ac:spMkLst>
        </pc:spChg>
        <pc:spChg chg="add del mod">
          <ac:chgData name="Rashmi Anchan" userId="2cd5268fd8ef11c3" providerId="LiveId" clId="{0F0D5157-3790-4737-9A01-2E32B9A32E2D}" dt="2022-05-30T19:53:25.816" v="1254" actId="26606"/>
          <ac:spMkLst>
            <pc:docMk/>
            <pc:sldMk cId="250338758" sldId="300"/>
            <ac:spMk id="58" creationId="{50E00239-217C-C3EE-A052-59D6B0FA9EB9}"/>
          </ac:spMkLst>
        </pc:spChg>
        <pc:spChg chg="add del mod">
          <ac:chgData name="Rashmi Anchan" userId="2cd5268fd8ef11c3" providerId="LiveId" clId="{0F0D5157-3790-4737-9A01-2E32B9A32E2D}" dt="2022-05-30T19:53:25.816" v="1254" actId="26606"/>
          <ac:spMkLst>
            <pc:docMk/>
            <pc:sldMk cId="250338758" sldId="300"/>
            <ac:spMk id="59" creationId="{AC7AEA82-EDC8-A523-F3BD-4153AA13AAA4}"/>
          </ac:spMkLst>
        </pc:spChg>
        <pc:spChg chg="add del mod">
          <ac:chgData name="Rashmi Anchan" userId="2cd5268fd8ef11c3" providerId="LiveId" clId="{0F0D5157-3790-4737-9A01-2E32B9A32E2D}" dt="2022-05-30T19:53:25.816" v="1254" actId="26606"/>
          <ac:spMkLst>
            <pc:docMk/>
            <pc:sldMk cId="250338758" sldId="300"/>
            <ac:spMk id="60" creationId="{C20FDE6B-CEB9-970A-AAFD-EC1D42D4023C}"/>
          </ac:spMkLst>
        </pc:spChg>
        <pc:spChg chg="add del">
          <ac:chgData name="Rashmi Anchan" userId="2cd5268fd8ef11c3" providerId="LiveId" clId="{0F0D5157-3790-4737-9A01-2E32B9A32E2D}" dt="2022-05-30T19:57:03.825" v="1263" actId="21"/>
          <ac:spMkLst>
            <pc:docMk/>
            <pc:sldMk cId="250338758" sldId="300"/>
            <ac:spMk id="62" creationId="{6701A2E4-D815-5FF6-A046-92DEB50144D5}"/>
          </ac:spMkLst>
        </pc:spChg>
        <pc:spChg chg="add del">
          <ac:chgData name="Rashmi Anchan" userId="2cd5268fd8ef11c3" providerId="LiveId" clId="{0F0D5157-3790-4737-9A01-2E32B9A32E2D}" dt="2022-05-30T19:57:09.070" v="1264" actId="21"/>
          <ac:spMkLst>
            <pc:docMk/>
            <pc:sldMk cId="250338758" sldId="300"/>
            <ac:spMk id="63" creationId="{55762E27-4E67-D8CB-D08A-592318FA45CF}"/>
          </ac:spMkLst>
        </pc:spChg>
        <pc:spChg chg="add del">
          <ac:chgData name="Rashmi Anchan" userId="2cd5268fd8ef11c3" providerId="LiveId" clId="{0F0D5157-3790-4737-9A01-2E32B9A32E2D}" dt="2022-05-30T19:57:16.420" v="1265" actId="21"/>
          <ac:spMkLst>
            <pc:docMk/>
            <pc:sldMk cId="250338758" sldId="300"/>
            <ac:spMk id="64" creationId="{198D6758-C416-27B6-9015-1CD8325563D3}"/>
          </ac:spMkLst>
        </pc:spChg>
        <pc:picChg chg="add del mod ord">
          <ac:chgData name="Rashmi Anchan" userId="2cd5268fd8ef11c3" providerId="LiveId" clId="{0F0D5157-3790-4737-9A01-2E32B9A32E2D}" dt="2022-05-30T19:54:20.671" v="1257" actId="478"/>
          <ac:picMkLst>
            <pc:docMk/>
            <pc:sldMk cId="250338758" sldId="300"/>
            <ac:picMk id="8" creationId="{AE0A2414-37C5-12C3-6A18-1BEBC8E92367}"/>
          </ac:picMkLst>
        </pc:picChg>
        <pc:picChg chg="add mod ord modCrop">
          <ac:chgData name="Rashmi Anchan" userId="2cd5268fd8ef11c3" providerId="LiveId" clId="{0F0D5157-3790-4737-9A01-2E32B9A32E2D}" dt="2022-05-31T03:07:16.550" v="1776" actId="700"/>
          <ac:picMkLst>
            <pc:docMk/>
            <pc:sldMk cId="250338758" sldId="300"/>
            <ac:picMk id="12" creationId="{91B38344-FB77-350D-9F93-A65D9C1A4474}"/>
          </ac:picMkLst>
        </pc:picChg>
      </pc:sldChg>
      <pc:sldChg chg="del">
        <pc:chgData name="Rashmi Anchan" userId="2cd5268fd8ef11c3" providerId="LiveId" clId="{0F0D5157-3790-4737-9A01-2E32B9A32E2D}" dt="2022-05-30T18:32:36.725" v="841" actId="2696"/>
        <pc:sldMkLst>
          <pc:docMk/>
          <pc:sldMk cId="2104931585" sldId="300"/>
        </pc:sldMkLst>
      </pc:sldChg>
      <pc:sldChg chg="del">
        <pc:chgData name="Rashmi Anchan" userId="2cd5268fd8ef11c3" providerId="LiveId" clId="{0F0D5157-3790-4737-9A01-2E32B9A32E2D}" dt="2022-05-30T18:33:16.532" v="845" actId="2696"/>
        <pc:sldMkLst>
          <pc:docMk/>
          <pc:sldMk cId="2102274910" sldId="301"/>
        </pc:sldMkLst>
      </pc:sldChg>
      <pc:sldChg chg="addSp delSp modSp new mod">
        <pc:chgData name="Rashmi Anchan" userId="2cd5268fd8ef11c3" providerId="LiveId" clId="{0F0D5157-3790-4737-9A01-2E32B9A32E2D}" dt="2022-05-31T03:23:14.022" v="1855" actId="14100"/>
        <pc:sldMkLst>
          <pc:docMk/>
          <pc:sldMk cId="2961512006" sldId="301"/>
        </pc:sldMkLst>
        <pc:spChg chg="add del mod">
          <ac:chgData name="Rashmi Anchan" userId="2cd5268fd8ef11c3" providerId="LiveId" clId="{0F0D5157-3790-4737-9A01-2E32B9A32E2D}" dt="2022-05-31T03:23:14.022" v="1855" actId="14100"/>
          <ac:spMkLst>
            <pc:docMk/>
            <pc:sldMk cId="2961512006" sldId="301"/>
            <ac:spMk id="2" creationId="{79F6213D-D216-4D01-0EC8-9BB0A6D625CC}"/>
          </ac:spMkLst>
        </pc:spChg>
        <pc:spChg chg="del">
          <ac:chgData name="Rashmi Anchan" userId="2cd5268fd8ef11c3" providerId="LiveId" clId="{0F0D5157-3790-4737-9A01-2E32B9A32E2D}" dt="2022-05-31T03:06:12.649" v="1771" actId="21"/>
          <ac:spMkLst>
            <pc:docMk/>
            <pc:sldMk cId="2961512006" sldId="301"/>
            <ac:spMk id="3" creationId="{A78B79A0-6D34-7213-594F-C03F1D63914A}"/>
          </ac:spMkLst>
        </pc:spChg>
        <pc:spChg chg="del">
          <ac:chgData name="Rashmi Anchan" userId="2cd5268fd8ef11c3" providerId="LiveId" clId="{0F0D5157-3790-4737-9A01-2E32B9A32E2D}" dt="2022-05-31T03:06:20.221" v="1772" actId="21"/>
          <ac:spMkLst>
            <pc:docMk/>
            <pc:sldMk cId="2961512006" sldId="301"/>
            <ac:spMk id="4" creationId="{D518FBDE-BE30-915F-4D9E-609781299DB2}"/>
          </ac:spMkLst>
        </pc:spChg>
        <pc:spChg chg="del">
          <ac:chgData name="Rashmi Anchan" userId="2cd5268fd8ef11c3" providerId="LiveId" clId="{0F0D5157-3790-4737-9A01-2E32B9A32E2D}" dt="2022-05-31T03:06:28.543" v="1773" actId="21"/>
          <ac:spMkLst>
            <pc:docMk/>
            <pc:sldMk cId="2961512006" sldId="301"/>
            <ac:spMk id="5" creationId="{3149B7E4-5EDB-99AA-098F-618E088B0D2E}"/>
          </ac:spMkLst>
        </pc:spChg>
        <pc:spChg chg="mod">
          <ac:chgData name="Rashmi Anchan" userId="2cd5268fd8ef11c3" providerId="LiveId" clId="{0F0D5157-3790-4737-9A01-2E32B9A32E2D}" dt="2022-05-31T02:51:25.789" v="1661" actId="20577"/>
          <ac:spMkLst>
            <pc:docMk/>
            <pc:sldMk cId="2961512006" sldId="301"/>
            <ac:spMk id="6" creationId="{33CF14B9-B1E9-75B2-93B9-56410F77F4B6}"/>
          </ac:spMkLst>
        </pc:spChg>
        <pc:spChg chg="mod">
          <ac:chgData name="Rashmi Anchan" userId="2cd5268fd8ef11c3" providerId="LiveId" clId="{0F0D5157-3790-4737-9A01-2E32B9A32E2D}" dt="2022-05-31T03:01:56.934" v="1726" actId="120"/>
          <ac:spMkLst>
            <pc:docMk/>
            <pc:sldMk cId="2961512006" sldId="301"/>
            <ac:spMk id="7" creationId="{5ECCCBEB-B35F-4F51-9436-87EF3A493D53}"/>
          </ac:spMkLst>
        </pc:spChg>
        <pc:spChg chg="mod">
          <ac:chgData name="Rashmi Anchan" userId="2cd5268fd8ef11c3" providerId="LiveId" clId="{0F0D5157-3790-4737-9A01-2E32B9A32E2D}" dt="2022-05-31T02:57:27.461" v="1667" actId="20577"/>
          <ac:spMkLst>
            <pc:docMk/>
            <pc:sldMk cId="2961512006" sldId="301"/>
            <ac:spMk id="8" creationId="{CCC027AE-9B18-A66A-F33A-4130E10E1FA0}"/>
          </ac:spMkLst>
        </pc:spChg>
        <pc:spChg chg="mod">
          <ac:chgData name="Rashmi Anchan" userId="2cd5268fd8ef11c3" providerId="LiveId" clId="{0F0D5157-3790-4737-9A01-2E32B9A32E2D}" dt="2022-05-31T03:01:49.040" v="1725" actId="120"/>
          <ac:spMkLst>
            <pc:docMk/>
            <pc:sldMk cId="2961512006" sldId="301"/>
            <ac:spMk id="9" creationId="{0A9CFB45-98FD-8D22-46F1-1097BF7A2498}"/>
          </ac:spMkLst>
        </pc:spChg>
        <pc:spChg chg="mod">
          <ac:chgData name="Rashmi Anchan" userId="2cd5268fd8ef11c3" providerId="LiveId" clId="{0F0D5157-3790-4737-9A01-2E32B9A32E2D}" dt="2022-05-31T02:58:01.759" v="1675" actId="20577"/>
          <ac:spMkLst>
            <pc:docMk/>
            <pc:sldMk cId="2961512006" sldId="301"/>
            <ac:spMk id="10" creationId="{2D48D1BD-B119-E7DE-A3BA-8F40AF618387}"/>
          </ac:spMkLst>
        </pc:spChg>
        <pc:spChg chg="mod">
          <ac:chgData name="Rashmi Anchan" userId="2cd5268fd8ef11c3" providerId="LiveId" clId="{0F0D5157-3790-4737-9A01-2E32B9A32E2D}" dt="2022-05-31T03:06:36.159" v="1774" actId="12"/>
          <ac:spMkLst>
            <pc:docMk/>
            <pc:sldMk cId="2961512006" sldId="301"/>
            <ac:spMk id="11" creationId="{DCE7315F-2751-2DAC-6235-626A618FFE37}"/>
          </ac:spMkLst>
        </pc:spChg>
        <pc:spChg chg="mod">
          <ac:chgData name="Rashmi Anchan" userId="2cd5268fd8ef11c3" providerId="LiveId" clId="{0F0D5157-3790-4737-9A01-2E32B9A32E2D}" dt="2022-05-31T03:05:22.766" v="1743" actId="20577"/>
          <ac:spMkLst>
            <pc:docMk/>
            <pc:sldMk cId="2961512006" sldId="301"/>
            <ac:spMk id="12" creationId="{29C8F266-9C05-06B8-AE09-ACF6E4D822F6}"/>
          </ac:spMkLst>
        </pc:spChg>
        <pc:spChg chg="mod">
          <ac:chgData name="Rashmi Anchan" userId="2cd5268fd8ef11c3" providerId="LiveId" clId="{0F0D5157-3790-4737-9A01-2E32B9A32E2D}" dt="2022-05-31T03:06:43.079" v="1775" actId="12"/>
          <ac:spMkLst>
            <pc:docMk/>
            <pc:sldMk cId="2961512006" sldId="301"/>
            <ac:spMk id="13" creationId="{FDF63D4A-884B-A488-942B-6C30F35D6E2C}"/>
          </ac:spMkLst>
        </pc:spChg>
        <pc:spChg chg="mod">
          <ac:chgData name="Rashmi Anchan" userId="2cd5268fd8ef11c3" providerId="LiveId" clId="{0F0D5157-3790-4737-9A01-2E32B9A32E2D}" dt="2022-05-31T03:05:43.774" v="1747" actId="20577"/>
          <ac:spMkLst>
            <pc:docMk/>
            <pc:sldMk cId="2961512006" sldId="301"/>
            <ac:spMk id="14" creationId="{69BA8B26-DA18-E404-5BD9-4045B475A68E}"/>
          </ac:spMkLst>
        </pc:spChg>
      </pc:sldChg>
      <pc:sldChg chg="del">
        <pc:chgData name="Rashmi Anchan" userId="2cd5268fd8ef11c3" providerId="LiveId" clId="{0F0D5157-3790-4737-9A01-2E32B9A32E2D}" dt="2022-05-30T16:59:20.882" v="581" actId="2696"/>
        <pc:sldMkLst>
          <pc:docMk/>
          <pc:sldMk cId="729548019" sldId="302"/>
        </pc:sldMkLst>
      </pc:sldChg>
      <pc:sldChg chg="addSp delSp modSp new del mod">
        <pc:chgData name="Rashmi Anchan" userId="2cd5268fd8ef11c3" providerId="LiveId" clId="{0F0D5157-3790-4737-9A01-2E32B9A32E2D}" dt="2022-05-30T18:24:24.581" v="722" actId="2696"/>
        <pc:sldMkLst>
          <pc:docMk/>
          <pc:sldMk cId="1564832407" sldId="303"/>
        </pc:sldMkLst>
        <pc:spChg chg="mod">
          <ac:chgData name="Rashmi Anchan" userId="2cd5268fd8ef11c3" providerId="LiveId" clId="{0F0D5157-3790-4737-9A01-2E32B9A32E2D}" dt="2022-05-30T16:47:33.895" v="524" actId="20577"/>
          <ac:spMkLst>
            <pc:docMk/>
            <pc:sldMk cId="1564832407" sldId="303"/>
            <ac:spMk id="6" creationId="{F660C82B-5902-9460-7EC9-40ED1DDC4CDF}"/>
          </ac:spMkLst>
        </pc:spChg>
        <pc:spChg chg="del">
          <ac:chgData name="Rashmi Anchan" userId="2cd5268fd8ef11c3" providerId="LiveId" clId="{0F0D5157-3790-4737-9A01-2E32B9A32E2D}" dt="2022-05-30T16:47:42.941" v="525" actId="478"/>
          <ac:spMkLst>
            <pc:docMk/>
            <pc:sldMk cId="1564832407" sldId="303"/>
            <ac:spMk id="7" creationId="{D0269339-E4A4-95BA-5606-5B16F50FBA14}"/>
          </ac:spMkLst>
        </pc:spChg>
        <pc:spChg chg="del">
          <ac:chgData name="Rashmi Anchan" userId="2cd5268fd8ef11c3" providerId="LiveId" clId="{0F0D5157-3790-4737-9A01-2E32B9A32E2D}" dt="2022-05-30T16:49:32.285" v="535" actId="21"/>
          <ac:spMkLst>
            <pc:docMk/>
            <pc:sldMk cId="1564832407" sldId="303"/>
            <ac:spMk id="8" creationId="{DBDC1613-3561-7507-62FF-1896B6380F80}"/>
          </ac:spMkLst>
        </pc:spChg>
        <pc:spChg chg="del mod">
          <ac:chgData name="Rashmi Anchan" userId="2cd5268fd8ef11c3" providerId="LiveId" clId="{0F0D5157-3790-4737-9A01-2E32B9A32E2D}" dt="2022-05-30T16:49:40.392" v="537" actId="21"/>
          <ac:spMkLst>
            <pc:docMk/>
            <pc:sldMk cId="1564832407" sldId="303"/>
            <ac:spMk id="9" creationId="{88D9E251-1508-E20F-65D1-6DBE5987AC65}"/>
          </ac:spMkLst>
        </pc:spChg>
        <pc:spChg chg="del">
          <ac:chgData name="Rashmi Anchan" userId="2cd5268fd8ef11c3" providerId="LiveId" clId="{0F0D5157-3790-4737-9A01-2E32B9A32E2D}" dt="2022-05-30T16:47:44.685" v="526" actId="478"/>
          <ac:spMkLst>
            <pc:docMk/>
            <pc:sldMk cId="1564832407" sldId="303"/>
            <ac:spMk id="10" creationId="{031E1278-B4C8-7349-E186-D6F71DBCF013}"/>
          </ac:spMkLst>
        </pc:spChg>
        <pc:spChg chg="del">
          <ac:chgData name="Rashmi Anchan" userId="2cd5268fd8ef11c3" providerId="LiveId" clId="{0F0D5157-3790-4737-9A01-2E32B9A32E2D}" dt="2022-05-30T16:47:56.557" v="528" actId="478"/>
          <ac:spMkLst>
            <pc:docMk/>
            <pc:sldMk cId="1564832407" sldId="303"/>
            <ac:spMk id="11" creationId="{F395E0EE-C8C0-480D-B7DA-B50051BA990D}"/>
          </ac:spMkLst>
        </pc:spChg>
        <pc:spChg chg="del">
          <ac:chgData name="Rashmi Anchan" userId="2cd5268fd8ef11c3" providerId="LiveId" clId="{0F0D5157-3790-4737-9A01-2E32B9A32E2D}" dt="2022-05-30T16:47:54.647" v="527" actId="478"/>
          <ac:spMkLst>
            <pc:docMk/>
            <pc:sldMk cId="1564832407" sldId="303"/>
            <ac:spMk id="12" creationId="{CE6C79A2-53C9-3596-7D19-A8BBCE5EB05E}"/>
          </ac:spMkLst>
        </pc:spChg>
        <pc:spChg chg="del">
          <ac:chgData name="Rashmi Anchan" userId="2cd5268fd8ef11c3" providerId="LiveId" clId="{0F0D5157-3790-4737-9A01-2E32B9A32E2D}" dt="2022-05-30T16:49:49.721" v="538" actId="21"/>
          <ac:spMkLst>
            <pc:docMk/>
            <pc:sldMk cId="1564832407" sldId="303"/>
            <ac:spMk id="13" creationId="{5F1850DC-37D5-60DA-1C8B-682E42A5E0DB}"/>
          </ac:spMkLst>
        </pc:spChg>
        <pc:spChg chg="del">
          <ac:chgData name="Rashmi Anchan" userId="2cd5268fd8ef11c3" providerId="LiveId" clId="{0F0D5157-3790-4737-9A01-2E32B9A32E2D}" dt="2022-05-30T16:48:24.564" v="529" actId="21"/>
          <ac:spMkLst>
            <pc:docMk/>
            <pc:sldMk cId="1564832407" sldId="303"/>
            <ac:spMk id="14" creationId="{0667ADF2-F168-A846-4BE3-148160F6B979}"/>
          </ac:spMkLst>
        </pc:spChg>
        <pc:spChg chg="del">
          <ac:chgData name="Rashmi Anchan" userId="2cd5268fd8ef11c3" providerId="LiveId" clId="{0F0D5157-3790-4737-9A01-2E32B9A32E2D}" dt="2022-05-30T16:49:55.357" v="539" actId="21"/>
          <ac:spMkLst>
            <pc:docMk/>
            <pc:sldMk cId="1564832407" sldId="303"/>
            <ac:spMk id="15" creationId="{9B15B86B-8092-9DF0-CD63-7699FB9D044E}"/>
          </ac:spMkLst>
        </pc:spChg>
        <pc:spChg chg="del">
          <ac:chgData name="Rashmi Anchan" userId="2cd5268fd8ef11c3" providerId="LiveId" clId="{0F0D5157-3790-4737-9A01-2E32B9A32E2D}" dt="2022-05-30T16:50:09.483" v="540" actId="21"/>
          <ac:spMkLst>
            <pc:docMk/>
            <pc:sldMk cId="1564832407" sldId="303"/>
            <ac:spMk id="16" creationId="{0811E48D-FFEB-EB64-995C-40063ABF4EE8}"/>
          </ac:spMkLst>
        </pc:spChg>
        <pc:spChg chg="del">
          <ac:chgData name="Rashmi Anchan" userId="2cd5268fd8ef11c3" providerId="LiveId" clId="{0F0D5157-3790-4737-9A01-2E32B9A32E2D}" dt="2022-05-30T16:49:15.450" v="534" actId="21"/>
          <ac:spMkLst>
            <pc:docMk/>
            <pc:sldMk cId="1564832407" sldId="303"/>
            <ac:spMk id="17" creationId="{D6DEB9CE-4DC0-9D5E-C0B9-D0D0DD8AFB3A}"/>
          </ac:spMkLst>
        </pc:spChg>
        <pc:spChg chg="del">
          <ac:chgData name="Rashmi Anchan" userId="2cd5268fd8ef11c3" providerId="LiveId" clId="{0F0D5157-3790-4737-9A01-2E32B9A32E2D}" dt="2022-05-30T16:50:13.323" v="541" actId="21"/>
          <ac:spMkLst>
            <pc:docMk/>
            <pc:sldMk cId="1564832407" sldId="303"/>
            <ac:spMk id="18" creationId="{5FE161D0-B1D2-CD61-60F1-4E8A69D02D69}"/>
          </ac:spMkLst>
        </pc:spChg>
        <pc:picChg chg="add mod">
          <ac:chgData name="Rashmi Anchan" userId="2cd5268fd8ef11c3" providerId="LiveId" clId="{0F0D5157-3790-4737-9A01-2E32B9A32E2D}" dt="2022-05-30T16:50:22.786" v="544" actId="1076"/>
          <ac:picMkLst>
            <pc:docMk/>
            <pc:sldMk cId="1564832407" sldId="303"/>
            <ac:picMk id="19" creationId="{85F5BAAE-2373-5B12-A997-268B1CD703E7}"/>
          </ac:picMkLst>
        </pc:picChg>
      </pc:sldChg>
      <pc:sldMasterChg chg="setBg modSldLayout">
        <pc:chgData name="Rashmi Anchan" userId="2cd5268fd8ef11c3" providerId="LiveId" clId="{0F0D5157-3790-4737-9A01-2E32B9A32E2D}" dt="2022-05-30T18:32:11.278" v="840"/>
        <pc:sldMasterMkLst>
          <pc:docMk/>
          <pc:sldMasterMk cId="2887958588" sldId="2147483648"/>
        </pc:sldMasterMkLst>
        <pc:sldLayoutChg chg="setBg">
          <pc:chgData name="Rashmi Anchan" userId="2cd5268fd8ef11c3" providerId="LiveId" clId="{0F0D5157-3790-4737-9A01-2E32B9A32E2D}" dt="2022-05-30T18:32:11.278" v="840"/>
          <pc:sldLayoutMkLst>
            <pc:docMk/>
            <pc:sldMasterMk cId="2887958588" sldId="2147483648"/>
            <pc:sldLayoutMk cId="3377346824" sldId="2147483649"/>
          </pc:sldLayoutMkLst>
        </pc:sldLayoutChg>
        <pc:sldLayoutChg chg="setBg">
          <pc:chgData name="Rashmi Anchan" userId="2cd5268fd8ef11c3" providerId="LiveId" clId="{0F0D5157-3790-4737-9A01-2E32B9A32E2D}" dt="2022-05-30T18:32:11.278" v="840"/>
          <pc:sldLayoutMkLst>
            <pc:docMk/>
            <pc:sldMasterMk cId="2887958588" sldId="2147483648"/>
            <pc:sldLayoutMk cId="1504950762" sldId="2147483650"/>
          </pc:sldLayoutMkLst>
        </pc:sldLayoutChg>
        <pc:sldLayoutChg chg="setBg">
          <pc:chgData name="Rashmi Anchan" userId="2cd5268fd8ef11c3" providerId="LiveId" clId="{0F0D5157-3790-4737-9A01-2E32B9A32E2D}" dt="2022-05-30T18:32:11.278" v="840"/>
          <pc:sldLayoutMkLst>
            <pc:docMk/>
            <pc:sldMasterMk cId="2887958588" sldId="2147483648"/>
            <pc:sldLayoutMk cId="857263184" sldId="2147483651"/>
          </pc:sldLayoutMkLst>
        </pc:sldLayoutChg>
        <pc:sldLayoutChg chg="setBg">
          <pc:chgData name="Rashmi Anchan" userId="2cd5268fd8ef11c3" providerId="LiveId" clId="{0F0D5157-3790-4737-9A01-2E32B9A32E2D}" dt="2022-05-30T18:32:11.278" v="840"/>
          <pc:sldLayoutMkLst>
            <pc:docMk/>
            <pc:sldMasterMk cId="2887958588" sldId="2147483648"/>
            <pc:sldLayoutMk cId="529233637" sldId="2147483652"/>
          </pc:sldLayoutMkLst>
        </pc:sldLayoutChg>
        <pc:sldLayoutChg chg="setBg">
          <pc:chgData name="Rashmi Anchan" userId="2cd5268fd8ef11c3" providerId="LiveId" clId="{0F0D5157-3790-4737-9A01-2E32B9A32E2D}" dt="2022-05-30T18:32:11.278" v="840"/>
          <pc:sldLayoutMkLst>
            <pc:docMk/>
            <pc:sldMasterMk cId="2887958588" sldId="2147483648"/>
            <pc:sldLayoutMk cId="389264771" sldId="2147483653"/>
          </pc:sldLayoutMkLst>
        </pc:sldLayoutChg>
        <pc:sldLayoutChg chg="setBg">
          <pc:chgData name="Rashmi Anchan" userId="2cd5268fd8ef11c3" providerId="LiveId" clId="{0F0D5157-3790-4737-9A01-2E32B9A32E2D}" dt="2022-05-30T18:32:11.278" v="840"/>
          <pc:sldLayoutMkLst>
            <pc:docMk/>
            <pc:sldMasterMk cId="2887958588" sldId="2147483648"/>
            <pc:sldLayoutMk cId="2113413952" sldId="2147483654"/>
          </pc:sldLayoutMkLst>
        </pc:sldLayoutChg>
        <pc:sldLayoutChg chg="setBg">
          <pc:chgData name="Rashmi Anchan" userId="2cd5268fd8ef11c3" providerId="LiveId" clId="{0F0D5157-3790-4737-9A01-2E32B9A32E2D}" dt="2022-05-30T18:32:11.278" v="840"/>
          <pc:sldLayoutMkLst>
            <pc:docMk/>
            <pc:sldMasterMk cId="2887958588" sldId="2147483648"/>
            <pc:sldLayoutMk cId="782318114" sldId="2147483655"/>
          </pc:sldLayoutMkLst>
        </pc:sldLayoutChg>
        <pc:sldLayoutChg chg="setBg">
          <pc:chgData name="Rashmi Anchan" userId="2cd5268fd8ef11c3" providerId="LiveId" clId="{0F0D5157-3790-4737-9A01-2E32B9A32E2D}" dt="2022-05-30T18:32:11.278" v="840"/>
          <pc:sldLayoutMkLst>
            <pc:docMk/>
            <pc:sldMasterMk cId="2887958588" sldId="2147483648"/>
            <pc:sldLayoutMk cId="2640302606" sldId="2147483656"/>
          </pc:sldLayoutMkLst>
        </pc:sldLayoutChg>
        <pc:sldLayoutChg chg="setBg">
          <pc:chgData name="Rashmi Anchan" userId="2cd5268fd8ef11c3" providerId="LiveId" clId="{0F0D5157-3790-4737-9A01-2E32B9A32E2D}" dt="2022-05-30T18:32:11.278" v="840"/>
          <pc:sldLayoutMkLst>
            <pc:docMk/>
            <pc:sldMasterMk cId="2887958588" sldId="2147483648"/>
            <pc:sldLayoutMk cId="3220009342" sldId="2147483657"/>
          </pc:sldLayoutMkLst>
        </pc:sldLayoutChg>
        <pc:sldLayoutChg chg="setBg">
          <pc:chgData name="Rashmi Anchan" userId="2cd5268fd8ef11c3" providerId="LiveId" clId="{0F0D5157-3790-4737-9A01-2E32B9A32E2D}" dt="2022-05-30T18:32:11.278" v="840"/>
          <pc:sldLayoutMkLst>
            <pc:docMk/>
            <pc:sldMasterMk cId="2887958588" sldId="2147483648"/>
            <pc:sldLayoutMk cId="865040308" sldId="2147483658"/>
          </pc:sldLayoutMkLst>
        </pc:sldLayoutChg>
        <pc:sldLayoutChg chg="setBg">
          <pc:chgData name="Rashmi Anchan" userId="2cd5268fd8ef11c3" providerId="LiveId" clId="{0F0D5157-3790-4737-9A01-2E32B9A32E2D}" dt="2022-05-30T18:32:11.278" v="840"/>
          <pc:sldLayoutMkLst>
            <pc:docMk/>
            <pc:sldMasterMk cId="2887958588" sldId="2147483648"/>
            <pc:sldLayoutMk cId="694769862" sldId="2147483659"/>
          </pc:sldLayoutMkLst>
        </pc:sldLayoutChg>
        <pc:sldLayoutChg chg="setBg">
          <pc:chgData name="Rashmi Anchan" userId="2cd5268fd8ef11c3" providerId="LiveId" clId="{0F0D5157-3790-4737-9A01-2E32B9A32E2D}" dt="2022-05-30T18:32:11.278" v="840"/>
          <pc:sldLayoutMkLst>
            <pc:docMk/>
            <pc:sldMasterMk cId="2887958588" sldId="2147483648"/>
            <pc:sldLayoutMk cId="199710483" sldId="2147483660"/>
          </pc:sldLayoutMkLst>
        </pc:sldLayoutChg>
        <pc:sldLayoutChg chg="setBg">
          <pc:chgData name="Rashmi Anchan" userId="2cd5268fd8ef11c3" providerId="LiveId" clId="{0F0D5157-3790-4737-9A01-2E32B9A32E2D}" dt="2022-05-30T18:32:11.278" v="840"/>
          <pc:sldLayoutMkLst>
            <pc:docMk/>
            <pc:sldMasterMk cId="2887958588" sldId="2147483648"/>
            <pc:sldLayoutMk cId="4291993955" sldId="2147483661"/>
          </pc:sldLayoutMkLst>
        </pc:sldLayoutChg>
        <pc:sldLayoutChg chg="setBg">
          <pc:chgData name="Rashmi Anchan" userId="2cd5268fd8ef11c3" providerId="LiveId" clId="{0F0D5157-3790-4737-9A01-2E32B9A32E2D}" dt="2022-05-30T18:32:11.278" v="840"/>
          <pc:sldLayoutMkLst>
            <pc:docMk/>
            <pc:sldMasterMk cId="2887958588" sldId="2147483648"/>
            <pc:sldLayoutMk cId="2382968484" sldId="2147483662"/>
          </pc:sldLayoutMkLst>
        </pc:sldLayoutChg>
        <pc:sldLayoutChg chg="setBg">
          <pc:chgData name="Rashmi Anchan" userId="2cd5268fd8ef11c3" providerId="LiveId" clId="{0F0D5157-3790-4737-9A01-2E32B9A32E2D}" dt="2022-05-30T18:32:11.278" v="840"/>
          <pc:sldLayoutMkLst>
            <pc:docMk/>
            <pc:sldMasterMk cId="2887958588" sldId="2147483648"/>
            <pc:sldLayoutMk cId="2939626586" sldId="2147483663"/>
          </pc:sldLayoutMkLst>
        </pc:sldLayoutChg>
        <pc:sldLayoutChg chg="setBg">
          <pc:chgData name="Rashmi Anchan" userId="2cd5268fd8ef11c3" providerId="LiveId" clId="{0F0D5157-3790-4737-9A01-2E32B9A32E2D}" dt="2022-05-30T18:32:11.278" v="840"/>
          <pc:sldLayoutMkLst>
            <pc:docMk/>
            <pc:sldMasterMk cId="2887958588" sldId="2147483648"/>
            <pc:sldLayoutMk cId="927572029" sldId="2147483664"/>
          </pc:sldLayoutMkLst>
        </pc:sldLayoutChg>
        <pc:sldLayoutChg chg="setBg">
          <pc:chgData name="Rashmi Anchan" userId="2cd5268fd8ef11c3" providerId="LiveId" clId="{0F0D5157-3790-4737-9A01-2E32B9A32E2D}" dt="2022-05-30T18:32:11.278" v="840"/>
          <pc:sldLayoutMkLst>
            <pc:docMk/>
            <pc:sldMasterMk cId="2887958588" sldId="2147483648"/>
            <pc:sldLayoutMk cId="2869747691" sldId="2147483665"/>
          </pc:sldLayoutMkLst>
        </pc:sldLayoutChg>
        <pc:sldLayoutChg chg="setBg">
          <pc:chgData name="Rashmi Anchan" userId="2cd5268fd8ef11c3" providerId="LiveId" clId="{0F0D5157-3790-4737-9A01-2E32B9A32E2D}" dt="2022-05-30T18:32:11.278" v="840"/>
          <pc:sldLayoutMkLst>
            <pc:docMk/>
            <pc:sldMasterMk cId="2887958588" sldId="2147483648"/>
            <pc:sldLayoutMk cId="485222496" sldId="2147483666"/>
          </pc:sldLayoutMkLst>
        </pc:sldLayoutChg>
        <pc:sldLayoutChg chg="setBg">
          <pc:chgData name="Rashmi Anchan" userId="2cd5268fd8ef11c3" providerId="LiveId" clId="{0F0D5157-3790-4737-9A01-2E32B9A32E2D}" dt="2022-05-30T18:32:11.278" v="840"/>
          <pc:sldLayoutMkLst>
            <pc:docMk/>
            <pc:sldMasterMk cId="2887958588" sldId="2147483648"/>
            <pc:sldLayoutMk cId="3753759559" sldId="2147483667"/>
          </pc:sldLayoutMkLst>
        </pc:sldLayoutChg>
        <pc:sldLayoutChg chg="setBg">
          <pc:chgData name="Rashmi Anchan" userId="2cd5268fd8ef11c3" providerId="LiveId" clId="{0F0D5157-3790-4737-9A01-2E32B9A32E2D}" dt="2022-05-30T18:32:11.278" v="840"/>
          <pc:sldLayoutMkLst>
            <pc:docMk/>
            <pc:sldMasterMk cId="2887958588" sldId="2147483648"/>
            <pc:sldLayoutMk cId="138423976" sldId="2147483668"/>
          </pc:sldLayoutMkLst>
        </pc:sldLayoutChg>
        <pc:sldLayoutChg chg="setBg">
          <pc:chgData name="Rashmi Anchan" userId="2cd5268fd8ef11c3" providerId="LiveId" clId="{0F0D5157-3790-4737-9A01-2E32B9A32E2D}" dt="2022-05-30T18:32:11.278" v="840"/>
          <pc:sldLayoutMkLst>
            <pc:docMk/>
            <pc:sldMasterMk cId="2887958588" sldId="2147483648"/>
            <pc:sldLayoutMk cId="1640576373" sldId="2147483669"/>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85332F6-84D5-43CF-B5CE-301BBE7CB9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AB049E7-4E52-4F78-B7E3-9EEEB887E5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782036-3E43-445A-9A77-06D97C6EDFFA}" type="datetimeFigureOut">
              <a:rPr lang="en-US" smtClean="0"/>
              <a:t>5/30/2022</a:t>
            </a:fld>
            <a:endParaRPr lang="en-US" dirty="0"/>
          </a:p>
        </p:txBody>
      </p:sp>
      <p:sp>
        <p:nvSpPr>
          <p:cNvPr id="4" name="Footer Placeholder 3">
            <a:extLst>
              <a:ext uri="{FF2B5EF4-FFF2-40B4-BE49-F238E27FC236}">
                <a16:creationId xmlns:a16="http://schemas.microsoft.com/office/drawing/2014/main" id="{00DD62C5-62E7-4FCF-A26E-C100A22EE53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A9C5A79-BC51-4C21-A236-759CEAE5D8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3333638-148D-48F3-93EA-686F1AB9FFB0}" type="slidenum">
              <a:rPr lang="en-US" smtClean="0"/>
              <a:t>‹#›</a:t>
            </a:fld>
            <a:endParaRPr lang="en-US" dirty="0"/>
          </a:p>
        </p:txBody>
      </p:sp>
    </p:spTree>
    <p:extLst>
      <p:ext uri="{BB962C8B-B14F-4D97-AF65-F5344CB8AC3E}">
        <p14:creationId xmlns:p14="http://schemas.microsoft.com/office/powerpoint/2010/main" val="350508679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jpg>
</file>

<file path=ppt/media/image4.jp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18FFC2-F437-4D89-B6E7-BDC71715B609}" type="datetimeFigureOut">
              <a:rPr lang="en-US" smtClean="0"/>
              <a:t>5/30/2022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C4120E-D8D4-4AFA-B0E2-7989D1701DEB}" type="slidenum">
              <a:rPr lang="en-US" smtClean="0"/>
              <a:t>‹#›</a:t>
            </a:fld>
            <a:endParaRPr lang="en-US" dirty="0"/>
          </a:p>
        </p:txBody>
      </p:sp>
    </p:spTree>
    <p:extLst>
      <p:ext uri="{BB962C8B-B14F-4D97-AF65-F5344CB8AC3E}">
        <p14:creationId xmlns:p14="http://schemas.microsoft.com/office/powerpoint/2010/main" val="3383899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6">
            <a:alpha val="91000"/>
          </a:schemeClr>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18D1035F-A14F-4F81-AC61-2AF512D7F821}"/>
              </a:ext>
            </a:extLst>
          </p:cNvPr>
          <p:cNvSpPr>
            <a:spLocks noGrp="1"/>
          </p:cNvSpPr>
          <p:nvPr>
            <p:ph type="pic" sz="quarter" idx="10" hasCustomPrompt="1"/>
          </p:nvPr>
        </p:nvSpPr>
        <p:spPr>
          <a:xfrm>
            <a:off x="0" y="0"/>
            <a:ext cx="767715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2" name="Title 1">
            <a:extLst>
              <a:ext uri="{FF2B5EF4-FFF2-40B4-BE49-F238E27FC236}">
                <a16:creationId xmlns:a16="http://schemas.microsoft.com/office/drawing/2014/main" id="{39E05B43-D8B3-4B3A-93E9-5A84CF7F3D2A}"/>
              </a:ext>
            </a:extLst>
          </p:cNvPr>
          <p:cNvSpPr>
            <a:spLocks noGrp="1"/>
          </p:cNvSpPr>
          <p:nvPr>
            <p:ph type="ctrTitle" hasCustomPrompt="1"/>
          </p:nvPr>
        </p:nvSpPr>
        <p:spPr>
          <a:xfrm>
            <a:off x="8336042" y="1550988"/>
            <a:ext cx="3284832" cy="2387600"/>
          </a:xfrm>
          <a:prstGeom prst="rect">
            <a:avLst/>
          </a:prstGeom>
        </p:spPr>
        <p:txBody>
          <a:bodyPr anchor="b"/>
          <a:lstStyle>
            <a:lvl1pPr algn="l">
              <a:defRPr sz="5000" cap="all" spc="200" baseline="0">
                <a:solidFill>
                  <a:schemeClr val="accent6">
                    <a:lumMod val="10000"/>
                    <a:lumOff val="90000"/>
                  </a:schemeClr>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99F2A661-E12F-4DA4-89DE-F2048B1B4308}"/>
              </a:ext>
            </a:extLst>
          </p:cNvPr>
          <p:cNvSpPr>
            <a:spLocks noGrp="1"/>
          </p:cNvSpPr>
          <p:nvPr>
            <p:ph type="subTitle" idx="1" hasCustomPrompt="1"/>
          </p:nvPr>
        </p:nvSpPr>
        <p:spPr>
          <a:xfrm>
            <a:off x="8336042" y="4057095"/>
            <a:ext cx="3284832" cy="1553129"/>
          </a:xfrm>
          <a:prstGeom prst="rect">
            <a:avLst/>
          </a:prstGeom>
        </p:spPr>
        <p:txBody>
          <a:bodyPr/>
          <a:lstStyle>
            <a:lvl1pPr marL="0" indent="0" algn="l">
              <a:buNone/>
              <a:defRPr sz="18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
        <p:nvSpPr>
          <p:cNvPr id="5" name="Text Placeholder 4">
            <a:extLst>
              <a:ext uri="{FF2B5EF4-FFF2-40B4-BE49-F238E27FC236}">
                <a16:creationId xmlns:a16="http://schemas.microsoft.com/office/drawing/2014/main" id="{F464D5FB-99FD-4266-B81F-46B037643600}"/>
              </a:ext>
            </a:extLst>
          </p:cNvPr>
          <p:cNvSpPr>
            <a:spLocks noGrp="1"/>
          </p:cNvSpPr>
          <p:nvPr>
            <p:ph type="body" sz="quarter" idx="11" hasCustomPrompt="1"/>
          </p:nvPr>
        </p:nvSpPr>
        <p:spPr>
          <a:xfrm>
            <a:off x="1654175" y="4241283"/>
            <a:ext cx="10537825" cy="2616717"/>
          </a:xfrm>
          <a:prstGeom prst="rect">
            <a:avLst/>
          </a:prstGeom>
        </p:spPr>
        <p:txBody>
          <a:bodyPr/>
          <a:lstStyle>
            <a:lvl1pPr marL="0" indent="0" algn="r">
              <a:lnSpc>
                <a:spcPct val="50000"/>
              </a:lnSpc>
              <a:spcBef>
                <a:spcPts val="0"/>
              </a:spcBef>
              <a:buNone/>
              <a:defRPr sz="45000" baseline="0">
                <a:solidFill>
                  <a:schemeClr val="bg1">
                    <a:alpha val="8000"/>
                  </a:schemeClr>
                </a:solidFill>
                <a:latin typeface="Kunstler Script" panose="030304020206070D0D06" pitchFamily="66" charset="0"/>
              </a:defRPr>
            </a:lvl1pPr>
          </a:lstStyle>
          <a:p>
            <a:pPr lvl="0"/>
            <a:r>
              <a:rPr lang="en-US" dirty="0"/>
              <a:t>Pitch</a:t>
            </a:r>
          </a:p>
        </p:txBody>
      </p:sp>
    </p:spTree>
    <p:extLst>
      <p:ext uri="{BB962C8B-B14F-4D97-AF65-F5344CB8AC3E}">
        <p14:creationId xmlns:p14="http://schemas.microsoft.com/office/powerpoint/2010/main" val="3377346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Comparison">
    <p:bg>
      <p:bgPr>
        <a:solidFill>
          <a:schemeClr val="bg1">
            <a:lumMod val="50000"/>
          </a:schemeClr>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59927B5-CD76-4CF2-9218-21B4ABE3CED9}"/>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5" name="Footer Placeholder 4">
            <a:extLst>
              <a:ext uri="{FF2B5EF4-FFF2-40B4-BE49-F238E27FC236}">
                <a16:creationId xmlns:a16="http://schemas.microsoft.com/office/drawing/2014/main" id="{89DE09AE-94B2-4BFF-BDCE-0B4930D63674}"/>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6" name="Slide Number Placeholder 5">
            <a:extLst>
              <a:ext uri="{FF2B5EF4-FFF2-40B4-BE49-F238E27FC236}">
                <a16:creationId xmlns:a16="http://schemas.microsoft.com/office/drawing/2014/main" id="{6F7DB683-0E38-45C3-A062-8642CC4CC8AF}"/>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11" name="Text Placeholder 10">
            <a:extLst>
              <a:ext uri="{FF2B5EF4-FFF2-40B4-BE49-F238E27FC236}">
                <a16:creationId xmlns:a16="http://schemas.microsoft.com/office/drawing/2014/main" id="{B3A9F833-D729-4A7C-AE1F-BAAF1214BA7E}"/>
              </a:ext>
            </a:extLst>
          </p:cNvPr>
          <p:cNvSpPr>
            <a:spLocks noGrp="1"/>
          </p:cNvSpPr>
          <p:nvPr>
            <p:ph type="body" sz="quarter" idx="13" hasCustomPrompt="1"/>
          </p:nvPr>
        </p:nvSpPr>
        <p:spPr>
          <a:xfrm>
            <a:off x="838200"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3" name="Text Placeholder 10">
            <a:extLst>
              <a:ext uri="{FF2B5EF4-FFF2-40B4-BE49-F238E27FC236}">
                <a16:creationId xmlns:a16="http://schemas.microsoft.com/office/drawing/2014/main" id="{D914E175-8C78-40BB-9962-8A85F2F0E41A}"/>
              </a:ext>
            </a:extLst>
          </p:cNvPr>
          <p:cNvSpPr>
            <a:spLocks noGrp="1"/>
          </p:cNvSpPr>
          <p:nvPr>
            <p:ph type="body" sz="quarter" idx="17" hasCustomPrompt="1"/>
          </p:nvPr>
        </p:nvSpPr>
        <p:spPr>
          <a:xfrm>
            <a:off x="838200"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14" name="Text Placeholder 10">
            <a:extLst>
              <a:ext uri="{FF2B5EF4-FFF2-40B4-BE49-F238E27FC236}">
                <a16:creationId xmlns:a16="http://schemas.microsoft.com/office/drawing/2014/main" id="{13F63585-E36E-41A6-95F2-CD2BE2D6559D}"/>
              </a:ext>
            </a:extLst>
          </p:cNvPr>
          <p:cNvSpPr>
            <a:spLocks noGrp="1"/>
          </p:cNvSpPr>
          <p:nvPr>
            <p:ph type="body" sz="quarter" idx="18" hasCustomPrompt="1"/>
          </p:nvPr>
        </p:nvSpPr>
        <p:spPr>
          <a:xfrm>
            <a:off x="4626428"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6" name="Text Placeholder 10">
            <a:extLst>
              <a:ext uri="{FF2B5EF4-FFF2-40B4-BE49-F238E27FC236}">
                <a16:creationId xmlns:a16="http://schemas.microsoft.com/office/drawing/2014/main" id="{10FF23F7-3892-471E-AFA1-0D8BE8F43FB8}"/>
              </a:ext>
            </a:extLst>
          </p:cNvPr>
          <p:cNvSpPr>
            <a:spLocks noGrp="1"/>
          </p:cNvSpPr>
          <p:nvPr>
            <p:ph type="body" sz="quarter" idx="20" hasCustomPrompt="1"/>
          </p:nvPr>
        </p:nvSpPr>
        <p:spPr>
          <a:xfrm>
            <a:off x="4626428"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17" name="Text Placeholder 10">
            <a:extLst>
              <a:ext uri="{FF2B5EF4-FFF2-40B4-BE49-F238E27FC236}">
                <a16:creationId xmlns:a16="http://schemas.microsoft.com/office/drawing/2014/main" id="{24D6B59F-6577-4B1E-B7F8-134B42084EF6}"/>
              </a:ext>
            </a:extLst>
          </p:cNvPr>
          <p:cNvSpPr>
            <a:spLocks noGrp="1"/>
          </p:cNvSpPr>
          <p:nvPr>
            <p:ph type="body" sz="quarter" idx="21" hasCustomPrompt="1"/>
          </p:nvPr>
        </p:nvSpPr>
        <p:spPr>
          <a:xfrm>
            <a:off x="8414657" y="4428271"/>
            <a:ext cx="2939143" cy="469089"/>
          </a:xfrm>
          <a:prstGeom prst="rect">
            <a:avLst/>
          </a:prstGeom>
        </p:spPr>
        <p:txBody>
          <a:bodyPr anchor="t"/>
          <a:lstStyle>
            <a:lvl1pPr marL="0" indent="0" algn="ctr">
              <a:lnSpc>
                <a:spcPct val="125000"/>
              </a:lnSpc>
              <a:spcBef>
                <a:spcPts val="0"/>
              </a:spcBef>
              <a:buNone/>
              <a:defRPr sz="1400" cap="all" spc="100" baseline="0">
                <a:solidFill>
                  <a:schemeClr val="bg1"/>
                </a:solidFill>
                <a:latin typeface="+mj-lt"/>
              </a:defRPr>
            </a:lvl1pPr>
          </a:lstStyle>
          <a:p>
            <a:pPr lvl="0"/>
            <a:r>
              <a:rPr lang="en-US"/>
              <a:t>Click to add text</a:t>
            </a:r>
          </a:p>
        </p:txBody>
      </p:sp>
      <p:sp>
        <p:nvSpPr>
          <p:cNvPr id="19" name="Text Placeholder 10">
            <a:extLst>
              <a:ext uri="{FF2B5EF4-FFF2-40B4-BE49-F238E27FC236}">
                <a16:creationId xmlns:a16="http://schemas.microsoft.com/office/drawing/2014/main" id="{39A963ED-FD03-4AAC-B023-59B209A5EB88}"/>
              </a:ext>
            </a:extLst>
          </p:cNvPr>
          <p:cNvSpPr>
            <a:spLocks noGrp="1"/>
          </p:cNvSpPr>
          <p:nvPr>
            <p:ph type="body" sz="quarter" idx="23" hasCustomPrompt="1"/>
          </p:nvPr>
        </p:nvSpPr>
        <p:spPr>
          <a:xfrm>
            <a:off x="8414657" y="4753993"/>
            <a:ext cx="2939143" cy="469089"/>
          </a:xfrm>
          <a:prstGeom prst="rect">
            <a:avLst/>
          </a:prstGeom>
        </p:spPr>
        <p:txBody>
          <a:bodyPr anchor="t"/>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6" name="Title 1">
            <a:extLst>
              <a:ext uri="{FF2B5EF4-FFF2-40B4-BE49-F238E27FC236}">
                <a16:creationId xmlns:a16="http://schemas.microsoft.com/office/drawing/2014/main" id="{23ED9778-7DC1-4EFA-92B5-2B9F0740F53A}"/>
              </a:ext>
            </a:extLst>
          </p:cNvPr>
          <p:cNvSpPr>
            <a:spLocks noGrp="1"/>
          </p:cNvSpPr>
          <p:nvPr>
            <p:ph type="ctrTitle" hasCustomPrompt="1"/>
          </p:nvPr>
        </p:nvSpPr>
        <p:spPr>
          <a:xfrm>
            <a:off x="2989604" y="724868"/>
            <a:ext cx="6212793"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18" name="Text Placeholder 14">
            <a:extLst>
              <a:ext uri="{FF2B5EF4-FFF2-40B4-BE49-F238E27FC236}">
                <a16:creationId xmlns:a16="http://schemas.microsoft.com/office/drawing/2014/main" id="{F1777D6D-27DD-4DA3-8C4C-B8F9BA9B189D}"/>
              </a:ext>
            </a:extLst>
          </p:cNvPr>
          <p:cNvSpPr>
            <a:spLocks noGrp="1"/>
          </p:cNvSpPr>
          <p:nvPr>
            <p:ph type="body" sz="quarter" idx="26" hasCustomPrompt="1"/>
          </p:nvPr>
        </p:nvSpPr>
        <p:spPr>
          <a:xfrm>
            <a:off x="1390331" y="2383034"/>
            <a:ext cx="1837944" cy="1837944"/>
          </a:xfrm>
          <a:prstGeom prst="ellipse">
            <a:avLst/>
          </a:prstGeom>
          <a:solidFill>
            <a:schemeClr val="accent6"/>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$3b</a:t>
            </a:r>
          </a:p>
        </p:txBody>
      </p:sp>
      <p:sp>
        <p:nvSpPr>
          <p:cNvPr id="20" name="Text Placeholder 14">
            <a:extLst>
              <a:ext uri="{FF2B5EF4-FFF2-40B4-BE49-F238E27FC236}">
                <a16:creationId xmlns:a16="http://schemas.microsoft.com/office/drawing/2014/main" id="{B99795F1-D282-42EE-BFEC-2F47E8BE5D33}"/>
              </a:ext>
            </a:extLst>
          </p:cNvPr>
          <p:cNvSpPr>
            <a:spLocks noGrp="1"/>
          </p:cNvSpPr>
          <p:nvPr>
            <p:ph type="body" sz="quarter" idx="27" hasCustomPrompt="1"/>
          </p:nvPr>
        </p:nvSpPr>
        <p:spPr>
          <a:xfrm>
            <a:off x="5178559" y="2383034"/>
            <a:ext cx="1837944" cy="1837944"/>
          </a:xfrm>
          <a:prstGeom prst="ellipse">
            <a:avLst/>
          </a:prstGeom>
          <a:solidFill>
            <a:schemeClr val="accent4">
              <a:lumMod val="75000"/>
            </a:schemeClr>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$2b</a:t>
            </a:r>
          </a:p>
        </p:txBody>
      </p:sp>
      <p:sp>
        <p:nvSpPr>
          <p:cNvPr id="21" name="Text Placeholder 14">
            <a:extLst>
              <a:ext uri="{FF2B5EF4-FFF2-40B4-BE49-F238E27FC236}">
                <a16:creationId xmlns:a16="http://schemas.microsoft.com/office/drawing/2014/main" id="{E7EDCD32-FC44-473D-A0D4-F71DAF57286F}"/>
              </a:ext>
            </a:extLst>
          </p:cNvPr>
          <p:cNvSpPr>
            <a:spLocks noGrp="1"/>
          </p:cNvSpPr>
          <p:nvPr>
            <p:ph type="body" sz="quarter" idx="28" hasCustomPrompt="1"/>
          </p:nvPr>
        </p:nvSpPr>
        <p:spPr>
          <a:xfrm>
            <a:off x="8966788" y="2383034"/>
            <a:ext cx="1837944" cy="1837944"/>
          </a:xfrm>
          <a:prstGeom prst="ellipse">
            <a:avLst/>
          </a:prstGeom>
          <a:solidFill>
            <a:schemeClr val="accent4"/>
          </a:solidFill>
        </p:spPr>
        <p:txBody>
          <a:bodyPr anchor="ctr"/>
          <a:lstStyle>
            <a:lvl1pPr marL="0" indent="0" algn="ctr">
              <a:lnSpc>
                <a:spcPct val="100000"/>
              </a:lnSpc>
              <a:spcBef>
                <a:spcPts val="0"/>
              </a:spcBef>
              <a:buNone/>
              <a:defRPr sz="4000" cap="all" spc="200" baseline="0">
                <a:solidFill>
                  <a:schemeClr val="bg1"/>
                </a:solidFill>
                <a:latin typeface="+mj-lt"/>
              </a:defRPr>
            </a:lvl1pPr>
          </a:lstStyle>
          <a:p>
            <a:pPr lvl="0"/>
            <a:r>
              <a:rPr lang="en-US" dirty="0"/>
              <a:t>$1b</a:t>
            </a:r>
          </a:p>
        </p:txBody>
      </p:sp>
    </p:spTree>
    <p:extLst>
      <p:ext uri="{BB962C8B-B14F-4D97-AF65-F5344CB8AC3E}">
        <p14:creationId xmlns:p14="http://schemas.microsoft.com/office/powerpoint/2010/main" val="8650403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9332B195-6B28-453B-8483-E18845F548FE}"/>
              </a:ext>
            </a:extLst>
          </p:cNvPr>
          <p:cNvSpPr>
            <a:spLocks noGrp="1"/>
          </p:cNvSpPr>
          <p:nvPr>
            <p:ph type="pic" sz="quarter" idx="13" hasCustomPrompt="1"/>
          </p:nvPr>
        </p:nvSpPr>
        <p:spPr>
          <a:xfrm>
            <a:off x="-4281" y="0"/>
            <a:ext cx="12196282" cy="2442916"/>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5" name="Text Placeholder 4">
            <a:extLst>
              <a:ext uri="{FF2B5EF4-FFF2-40B4-BE49-F238E27FC236}">
                <a16:creationId xmlns:a16="http://schemas.microsoft.com/office/drawing/2014/main" id="{70B36DB2-10C9-40E1-A939-F9F3E99AA97E}"/>
              </a:ext>
            </a:extLst>
          </p:cNvPr>
          <p:cNvSpPr>
            <a:spLocks noGrp="1"/>
          </p:cNvSpPr>
          <p:nvPr>
            <p:ph type="body" sz="quarter" idx="29" hasCustomPrompt="1"/>
          </p:nvPr>
        </p:nvSpPr>
        <p:spPr>
          <a:xfrm>
            <a:off x="-316523" y="104279"/>
            <a:ext cx="12508523" cy="2679238"/>
          </a:xfrm>
          <a:prstGeom prst="rect">
            <a:avLst/>
          </a:prstGeom>
        </p:spPr>
        <p:txBody>
          <a:bodyPr/>
          <a:lstStyle>
            <a:lvl1pPr marL="0" indent="0" algn="r">
              <a:lnSpc>
                <a:spcPct val="40000"/>
              </a:lnSpc>
              <a:spcBef>
                <a:spcPts val="0"/>
              </a:spcBef>
              <a:buNone/>
              <a:defRPr sz="50000" baseline="0">
                <a:solidFill>
                  <a:schemeClr val="bg1">
                    <a:alpha val="20000"/>
                  </a:schemeClr>
                </a:solidFill>
                <a:latin typeface="Kunstler Script" panose="030304020206070D0D06" pitchFamily="66" charset="0"/>
              </a:defRPr>
            </a:lvl1pPr>
          </a:lstStyle>
          <a:p>
            <a:r>
              <a:rPr lang="en-US" dirty="0"/>
              <a:t>Comp</a:t>
            </a:r>
          </a:p>
        </p:txBody>
      </p:sp>
      <p:sp>
        <p:nvSpPr>
          <p:cNvPr id="3" name="Date Placeholder 2">
            <a:extLst>
              <a:ext uri="{FF2B5EF4-FFF2-40B4-BE49-F238E27FC236}">
                <a16:creationId xmlns:a16="http://schemas.microsoft.com/office/drawing/2014/main" id="{F1034CA5-4FBD-4728-A5D5-B55A51F3EC89}"/>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DEB12970-8175-4B63-9ABC-FF21E5FB07CA}"/>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D2E5FFB0-6DFB-4547-AB5E-A22910F479A1}"/>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3B15B0B7-1296-4FBF-8D28-A0D282176365}"/>
              </a:ext>
            </a:extLst>
          </p:cNvPr>
          <p:cNvSpPr>
            <a:spLocks noGrp="1"/>
          </p:cNvSpPr>
          <p:nvPr>
            <p:ph type="ctrTitle" hasCustomPrompt="1"/>
          </p:nvPr>
        </p:nvSpPr>
        <p:spPr>
          <a:xfrm>
            <a:off x="819728" y="2679238"/>
            <a:ext cx="4386945" cy="545148"/>
          </a:xfrm>
          <a:prstGeom prst="rect">
            <a:avLst/>
          </a:prstGeom>
        </p:spPr>
        <p:txBody>
          <a:bodyPr anchor="b"/>
          <a:lstStyle>
            <a:lvl1pPr algn="l">
              <a:defRPr sz="2200" cap="all" spc="200" baseline="0">
                <a:solidFill>
                  <a:schemeClr val="accent1"/>
                </a:solidFill>
                <a:latin typeface="+mj-lt"/>
              </a:defRPr>
            </a:lvl1pPr>
          </a:lstStyle>
          <a:p>
            <a:r>
              <a:rPr lang="en-US"/>
              <a:t>Click to add title</a:t>
            </a:r>
          </a:p>
        </p:txBody>
      </p:sp>
      <p:sp>
        <p:nvSpPr>
          <p:cNvPr id="10" name="Text Placeholder 10">
            <a:extLst>
              <a:ext uri="{FF2B5EF4-FFF2-40B4-BE49-F238E27FC236}">
                <a16:creationId xmlns:a16="http://schemas.microsoft.com/office/drawing/2014/main" id="{41958F62-D93E-4433-9FC8-4CFA9792BDB2}"/>
              </a:ext>
            </a:extLst>
          </p:cNvPr>
          <p:cNvSpPr>
            <a:spLocks noGrp="1"/>
          </p:cNvSpPr>
          <p:nvPr>
            <p:ph type="body" sz="quarter" idx="14" hasCustomPrompt="1"/>
          </p:nvPr>
        </p:nvSpPr>
        <p:spPr>
          <a:xfrm>
            <a:off x="819728" y="4085594"/>
            <a:ext cx="4953000" cy="2046251"/>
          </a:xfrm>
          <a:prstGeom prst="rect">
            <a:avLst/>
          </a:prstGeom>
        </p:spPr>
        <p:txBody>
          <a:bodyPr anchor="t"/>
          <a:lstStyle>
            <a:lvl1pPr marL="0" indent="0" algn="l">
              <a:lnSpc>
                <a:spcPct val="125000"/>
              </a:lnSpc>
              <a:spcBef>
                <a:spcPts val="0"/>
              </a:spcBef>
              <a:spcAft>
                <a:spcPts val="1000"/>
              </a:spcAft>
              <a:buNone/>
              <a:defRPr sz="1400" cap="none" spc="100" baseline="0">
                <a:solidFill>
                  <a:schemeClr val="tx1"/>
                </a:solidFill>
                <a:latin typeface="+mn-lt"/>
              </a:defRPr>
            </a:lvl1pPr>
          </a:lstStyle>
          <a:p>
            <a:pPr lvl="0"/>
            <a:r>
              <a:rPr lang="en-US"/>
              <a:t>Click to add text</a:t>
            </a:r>
          </a:p>
        </p:txBody>
      </p:sp>
      <p:sp>
        <p:nvSpPr>
          <p:cNvPr id="11" name="Text Placeholder 10">
            <a:extLst>
              <a:ext uri="{FF2B5EF4-FFF2-40B4-BE49-F238E27FC236}">
                <a16:creationId xmlns:a16="http://schemas.microsoft.com/office/drawing/2014/main" id="{23D482AA-5393-4260-A25C-77242CC39847}"/>
              </a:ext>
            </a:extLst>
          </p:cNvPr>
          <p:cNvSpPr>
            <a:spLocks noGrp="1"/>
          </p:cNvSpPr>
          <p:nvPr>
            <p:ph type="body" sz="quarter" idx="16" hasCustomPrompt="1"/>
          </p:nvPr>
        </p:nvSpPr>
        <p:spPr>
          <a:xfrm>
            <a:off x="819728" y="3706090"/>
            <a:ext cx="4953000" cy="426393"/>
          </a:xfrm>
          <a:prstGeom prst="rect">
            <a:avLst/>
          </a:prstGeom>
        </p:spPr>
        <p:txBody>
          <a:bodyPr anchor="b"/>
          <a:lstStyle>
            <a:lvl1pPr marL="0" indent="0" algn="l">
              <a:buNone/>
              <a:defRPr sz="1400" cap="all" spc="100" baseline="0">
                <a:solidFill>
                  <a:schemeClr val="accent1"/>
                </a:solidFill>
                <a:latin typeface="+mj-lt"/>
              </a:defRPr>
            </a:lvl1pPr>
          </a:lstStyle>
          <a:p>
            <a:pPr lvl="0"/>
            <a:r>
              <a:rPr lang="en-US"/>
              <a:t>Click to add subtitle</a:t>
            </a:r>
          </a:p>
        </p:txBody>
      </p:sp>
      <p:sp>
        <p:nvSpPr>
          <p:cNvPr id="12" name="Text Placeholder 10">
            <a:extLst>
              <a:ext uri="{FF2B5EF4-FFF2-40B4-BE49-F238E27FC236}">
                <a16:creationId xmlns:a16="http://schemas.microsoft.com/office/drawing/2014/main" id="{57434F13-1C2F-416A-A9F8-479D11410BED}"/>
              </a:ext>
            </a:extLst>
          </p:cNvPr>
          <p:cNvSpPr>
            <a:spLocks noGrp="1"/>
          </p:cNvSpPr>
          <p:nvPr>
            <p:ph type="body" sz="quarter" idx="17" hasCustomPrompt="1"/>
          </p:nvPr>
        </p:nvSpPr>
        <p:spPr>
          <a:xfrm>
            <a:off x="6400800" y="4085594"/>
            <a:ext cx="4953000" cy="2046251"/>
          </a:xfrm>
          <a:prstGeom prst="rect">
            <a:avLst/>
          </a:prstGeom>
        </p:spPr>
        <p:txBody>
          <a:bodyPr anchor="t"/>
          <a:lstStyle>
            <a:lvl1pPr marL="0" indent="0" algn="l">
              <a:lnSpc>
                <a:spcPct val="125000"/>
              </a:lnSpc>
              <a:spcBef>
                <a:spcPts val="0"/>
              </a:spcBef>
              <a:spcAft>
                <a:spcPts val="1000"/>
              </a:spcAft>
              <a:buNone/>
              <a:defRPr sz="1400" cap="none" spc="100" baseline="0">
                <a:solidFill>
                  <a:schemeClr val="tx1"/>
                </a:solidFill>
                <a:latin typeface="+mn-lt"/>
              </a:defRPr>
            </a:lvl1pPr>
          </a:lstStyle>
          <a:p>
            <a:pPr lvl="0"/>
            <a:r>
              <a:rPr lang="en-US"/>
              <a:t>Click to add text</a:t>
            </a:r>
          </a:p>
        </p:txBody>
      </p:sp>
      <p:sp>
        <p:nvSpPr>
          <p:cNvPr id="13" name="Text Placeholder 10">
            <a:extLst>
              <a:ext uri="{FF2B5EF4-FFF2-40B4-BE49-F238E27FC236}">
                <a16:creationId xmlns:a16="http://schemas.microsoft.com/office/drawing/2014/main" id="{FC8B7634-CFB8-480E-9065-D580A180133A}"/>
              </a:ext>
            </a:extLst>
          </p:cNvPr>
          <p:cNvSpPr>
            <a:spLocks noGrp="1"/>
          </p:cNvSpPr>
          <p:nvPr>
            <p:ph type="body" sz="quarter" idx="18" hasCustomPrompt="1"/>
          </p:nvPr>
        </p:nvSpPr>
        <p:spPr>
          <a:xfrm>
            <a:off x="6400800" y="3706090"/>
            <a:ext cx="4953000" cy="426393"/>
          </a:xfrm>
          <a:prstGeom prst="rect">
            <a:avLst/>
          </a:prstGeom>
        </p:spPr>
        <p:txBody>
          <a:bodyPr anchor="b"/>
          <a:lstStyle>
            <a:lvl1pPr marL="0" indent="0" algn="l">
              <a:buNone/>
              <a:defRPr sz="1400" cap="all" spc="100" baseline="0">
                <a:solidFill>
                  <a:schemeClr val="accent1"/>
                </a:solidFill>
                <a:latin typeface="+mj-lt"/>
              </a:defRPr>
            </a:lvl1pPr>
          </a:lstStyle>
          <a:p>
            <a:pPr lvl="0"/>
            <a:r>
              <a:rPr lang="en-US"/>
              <a:t>Click to add subtitle</a:t>
            </a:r>
          </a:p>
        </p:txBody>
      </p:sp>
    </p:spTree>
    <p:extLst>
      <p:ext uri="{BB962C8B-B14F-4D97-AF65-F5344CB8AC3E}">
        <p14:creationId xmlns:p14="http://schemas.microsoft.com/office/powerpoint/2010/main" val="1997104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2433EF2-C2C4-4062-9D92-0FB277293D45}"/>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5" name="Footer Placeholder 4">
            <a:extLst>
              <a:ext uri="{FF2B5EF4-FFF2-40B4-BE49-F238E27FC236}">
                <a16:creationId xmlns:a16="http://schemas.microsoft.com/office/drawing/2014/main" id="{CD63FBE5-A165-4D71-A770-FE4E13B1A687}"/>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B9B91C94-93DA-4850-9EE8-968DAF8900BD}"/>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7" name="Text Placeholder 14">
            <a:extLst>
              <a:ext uri="{FF2B5EF4-FFF2-40B4-BE49-F238E27FC236}">
                <a16:creationId xmlns:a16="http://schemas.microsoft.com/office/drawing/2014/main" id="{C9C019F9-A0CC-42FD-9A58-9A76FBC64749}"/>
              </a:ext>
            </a:extLst>
          </p:cNvPr>
          <p:cNvSpPr>
            <a:spLocks noGrp="1"/>
          </p:cNvSpPr>
          <p:nvPr>
            <p:ph type="body" sz="quarter" idx="15" hasCustomPrompt="1"/>
          </p:nvPr>
        </p:nvSpPr>
        <p:spPr>
          <a:xfrm>
            <a:off x="6236499" y="1425477"/>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sp>
        <p:nvSpPr>
          <p:cNvPr id="8" name="Text Placeholder 14">
            <a:extLst>
              <a:ext uri="{FF2B5EF4-FFF2-40B4-BE49-F238E27FC236}">
                <a16:creationId xmlns:a16="http://schemas.microsoft.com/office/drawing/2014/main" id="{2F0A1D53-A949-49E7-820F-D18CEC7EA781}"/>
              </a:ext>
            </a:extLst>
          </p:cNvPr>
          <p:cNvSpPr>
            <a:spLocks noGrp="1"/>
          </p:cNvSpPr>
          <p:nvPr>
            <p:ph type="body" sz="quarter" idx="17" hasCustomPrompt="1"/>
          </p:nvPr>
        </p:nvSpPr>
        <p:spPr>
          <a:xfrm>
            <a:off x="6236499" y="5294320"/>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sp>
        <p:nvSpPr>
          <p:cNvPr id="9" name="Text Placeholder 14">
            <a:extLst>
              <a:ext uri="{FF2B5EF4-FFF2-40B4-BE49-F238E27FC236}">
                <a16:creationId xmlns:a16="http://schemas.microsoft.com/office/drawing/2014/main" id="{FC5403F6-AE51-438F-AF93-56FA7D2A5675}"/>
              </a:ext>
            </a:extLst>
          </p:cNvPr>
          <p:cNvSpPr>
            <a:spLocks noGrp="1"/>
          </p:cNvSpPr>
          <p:nvPr>
            <p:ph type="body" sz="quarter" idx="19" hasCustomPrompt="1"/>
          </p:nvPr>
        </p:nvSpPr>
        <p:spPr>
          <a:xfrm>
            <a:off x="9440311" y="3354359"/>
            <a:ext cx="1380681"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sp>
        <p:nvSpPr>
          <p:cNvPr id="11" name="Text Placeholder 14">
            <a:extLst>
              <a:ext uri="{FF2B5EF4-FFF2-40B4-BE49-F238E27FC236}">
                <a16:creationId xmlns:a16="http://schemas.microsoft.com/office/drawing/2014/main" id="{0494832D-1AEB-4A7B-8BC3-8AC645057F58}"/>
              </a:ext>
            </a:extLst>
          </p:cNvPr>
          <p:cNvSpPr>
            <a:spLocks noGrp="1"/>
          </p:cNvSpPr>
          <p:nvPr>
            <p:ph type="body" sz="quarter" idx="20" hasCustomPrompt="1"/>
          </p:nvPr>
        </p:nvSpPr>
        <p:spPr>
          <a:xfrm>
            <a:off x="4743347" y="2194947"/>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13" name="Text Placeholder 14">
            <a:extLst>
              <a:ext uri="{FF2B5EF4-FFF2-40B4-BE49-F238E27FC236}">
                <a16:creationId xmlns:a16="http://schemas.microsoft.com/office/drawing/2014/main" id="{9DED817B-58D3-4713-A66F-2E4CF578D5E7}"/>
              </a:ext>
            </a:extLst>
          </p:cNvPr>
          <p:cNvSpPr>
            <a:spLocks noGrp="1"/>
          </p:cNvSpPr>
          <p:nvPr>
            <p:ph type="body" sz="quarter" idx="21" hasCustomPrompt="1"/>
          </p:nvPr>
        </p:nvSpPr>
        <p:spPr>
          <a:xfrm>
            <a:off x="5179839" y="4307664"/>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15" name="Text Placeholder 14">
            <a:extLst>
              <a:ext uri="{FF2B5EF4-FFF2-40B4-BE49-F238E27FC236}">
                <a16:creationId xmlns:a16="http://schemas.microsoft.com/office/drawing/2014/main" id="{D1FE5CBC-B2B8-45FE-986C-504C397B9E10}"/>
              </a:ext>
            </a:extLst>
          </p:cNvPr>
          <p:cNvSpPr>
            <a:spLocks noGrp="1"/>
          </p:cNvSpPr>
          <p:nvPr>
            <p:ph type="body" sz="quarter" idx="22" hasCustomPrompt="1"/>
          </p:nvPr>
        </p:nvSpPr>
        <p:spPr>
          <a:xfrm>
            <a:off x="3642362" y="4439394"/>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17" name="Text Placeholder 14">
            <a:extLst>
              <a:ext uri="{FF2B5EF4-FFF2-40B4-BE49-F238E27FC236}">
                <a16:creationId xmlns:a16="http://schemas.microsoft.com/office/drawing/2014/main" id="{CE71774F-D73F-4B7F-9152-95EC3F36DDA8}"/>
              </a:ext>
            </a:extLst>
          </p:cNvPr>
          <p:cNvSpPr>
            <a:spLocks noGrp="1"/>
          </p:cNvSpPr>
          <p:nvPr>
            <p:ph type="body" sz="quarter" idx="23" hasCustomPrompt="1"/>
          </p:nvPr>
        </p:nvSpPr>
        <p:spPr>
          <a:xfrm>
            <a:off x="7398712" y="4008089"/>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1154305F-5D9B-4B4A-9F2B-6FBECE7371AA}"/>
              </a:ext>
            </a:extLst>
          </p:cNvPr>
          <p:cNvSpPr>
            <a:spLocks noGrp="1"/>
          </p:cNvSpPr>
          <p:nvPr>
            <p:ph type="body" sz="quarter" idx="25" hasCustomPrompt="1"/>
          </p:nvPr>
        </p:nvSpPr>
        <p:spPr>
          <a:xfrm>
            <a:off x="3543692" y="3354359"/>
            <a:ext cx="1209143"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a:t>Click to add name</a:t>
            </a:r>
          </a:p>
        </p:txBody>
      </p:sp>
      <p:cxnSp>
        <p:nvCxnSpPr>
          <p:cNvPr id="21" name="Straight Connector 20">
            <a:extLst>
              <a:ext uri="{FF2B5EF4-FFF2-40B4-BE49-F238E27FC236}">
                <a16:creationId xmlns:a16="http://schemas.microsoft.com/office/drawing/2014/main" id="{8C5FED44-231C-4E53-B41C-81293135ACB1}"/>
              </a:ext>
            </a:extLst>
          </p:cNvPr>
          <p:cNvCxnSpPr>
            <a:cxnSpLocks/>
          </p:cNvCxnSpPr>
          <p:nvPr userDrawn="1"/>
        </p:nvCxnSpPr>
        <p:spPr>
          <a:xfrm>
            <a:off x="4756662" y="3600372"/>
            <a:ext cx="4683649"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2105B5D-04B2-4415-A88E-6BE695BAD6D0}"/>
              </a:ext>
            </a:extLst>
          </p:cNvPr>
          <p:cNvCxnSpPr>
            <a:cxnSpLocks/>
          </p:cNvCxnSpPr>
          <p:nvPr userDrawn="1"/>
        </p:nvCxnSpPr>
        <p:spPr>
          <a:xfrm flipV="1">
            <a:off x="7089982" y="1917502"/>
            <a:ext cx="4678" cy="3376818"/>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4" name="Text Placeholder 14">
            <a:extLst>
              <a:ext uri="{FF2B5EF4-FFF2-40B4-BE49-F238E27FC236}">
                <a16:creationId xmlns:a16="http://schemas.microsoft.com/office/drawing/2014/main" id="{8F362A87-DBB9-4FFD-9F42-9D6D5AD35E94}"/>
              </a:ext>
            </a:extLst>
          </p:cNvPr>
          <p:cNvSpPr>
            <a:spLocks noGrp="1"/>
          </p:cNvSpPr>
          <p:nvPr>
            <p:ph type="body" sz="quarter" idx="26" hasCustomPrompt="1"/>
          </p:nvPr>
        </p:nvSpPr>
        <p:spPr>
          <a:xfrm>
            <a:off x="7752879" y="1954712"/>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a:t>Click to add name</a:t>
            </a:r>
          </a:p>
        </p:txBody>
      </p:sp>
      <p:sp>
        <p:nvSpPr>
          <p:cNvPr id="19" name="Text Placeholder 14">
            <a:extLst>
              <a:ext uri="{FF2B5EF4-FFF2-40B4-BE49-F238E27FC236}">
                <a16:creationId xmlns:a16="http://schemas.microsoft.com/office/drawing/2014/main" id="{B6713B5A-6FE2-4827-A18D-2F81B40F069D}"/>
              </a:ext>
            </a:extLst>
          </p:cNvPr>
          <p:cNvSpPr>
            <a:spLocks noGrp="1"/>
          </p:cNvSpPr>
          <p:nvPr>
            <p:ph type="body" sz="quarter" idx="24" hasCustomPrompt="1"/>
          </p:nvPr>
        </p:nvSpPr>
        <p:spPr>
          <a:xfrm>
            <a:off x="8859355" y="4708093"/>
            <a:ext cx="1183179" cy="492025"/>
          </a:xfrm>
          <a:prstGeom prst="rect">
            <a:avLst/>
          </a:prstGeom>
        </p:spPr>
        <p:txBody>
          <a:bodyPr anchor="ctr"/>
          <a:lstStyle>
            <a:lvl1pPr marL="0" indent="0" algn="ctr">
              <a:lnSpc>
                <a:spcPct val="100000"/>
              </a:lnSpc>
              <a:buNone/>
              <a:defRPr sz="1200" cap="all" spc="200" baseline="0">
                <a:solidFill>
                  <a:schemeClr val="bg1"/>
                </a:solidFill>
                <a:latin typeface="+mj-lt"/>
              </a:defRPr>
            </a:lvl1pPr>
          </a:lstStyle>
          <a:p>
            <a:pPr lvl="0"/>
            <a:r>
              <a:rPr lang="en-US"/>
              <a:t>Click to add name</a:t>
            </a:r>
          </a:p>
        </p:txBody>
      </p:sp>
      <p:sp>
        <p:nvSpPr>
          <p:cNvPr id="26" name="Title 1">
            <a:extLst>
              <a:ext uri="{FF2B5EF4-FFF2-40B4-BE49-F238E27FC236}">
                <a16:creationId xmlns:a16="http://schemas.microsoft.com/office/drawing/2014/main" id="{2B665ABC-CB0A-4595-8165-3205CED4DCF5}"/>
              </a:ext>
            </a:extLst>
          </p:cNvPr>
          <p:cNvSpPr>
            <a:spLocks noGrp="1"/>
          </p:cNvSpPr>
          <p:nvPr>
            <p:ph type="ctrTitle" hasCustomPrompt="1"/>
          </p:nvPr>
        </p:nvSpPr>
        <p:spPr>
          <a:xfrm>
            <a:off x="832040" y="722218"/>
            <a:ext cx="4386945" cy="639955"/>
          </a:xfrm>
          <a:prstGeom prst="rect">
            <a:avLst/>
          </a:prstGeom>
        </p:spPr>
        <p:txBody>
          <a:bodyPr anchor="ctr"/>
          <a:lstStyle>
            <a:lvl1pPr algn="l">
              <a:defRPr sz="2200" cap="all" spc="200" baseline="0">
                <a:solidFill>
                  <a:schemeClr val="accent1"/>
                </a:solidFill>
                <a:latin typeface="+mj-lt"/>
              </a:defRPr>
            </a:lvl1pPr>
          </a:lstStyle>
          <a:p>
            <a:r>
              <a:rPr lang="en-US"/>
              <a:t>Click to add title</a:t>
            </a:r>
          </a:p>
        </p:txBody>
      </p:sp>
    </p:spTree>
    <p:extLst>
      <p:ext uri="{BB962C8B-B14F-4D97-AF65-F5344CB8AC3E}">
        <p14:creationId xmlns:p14="http://schemas.microsoft.com/office/powerpoint/2010/main" val="6947698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bg>
      <p:bgPr>
        <a:solidFill>
          <a:schemeClr val="bg1"/>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5F09839D-FDC1-4EDF-9E51-F73351ABBD6C}"/>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B60B182A-200F-405E-B287-2F7A7F928951}"/>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AFE8CEAE-624C-4615-8252-893F3A04CAB3}"/>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F8AE4140-1E60-4ABF-8C5B-6AA249168701}"/>
              </a:ext>
            </a:extLst>
          </p:cNvPr>
          <p:cNvSpPr>
            <a:spLocks noGrp="1"/>
          </p:cNvSpPr>
          <p:nvPr>
            <p:ph type="ctrTitle" hasCustomPrompt="1"/>
          </p:nvPr>
        </p:nvSpPr>
        <p:spPr>
          <a:xfrm>
            <a:off x="2989603" y="727515"/>
            <a:ext cx="6212793" cy="639955"/>
          </a:xfrm>
          <a:prstGeom prst="rect">
            <a:avLst/>
          </a:prstGeom>
        </p:spPr>
        <p:txBody>
          <a:bodyPr anchor="ctr"/>
          <a:lstStyle>
            <a:lvl1pPr algn="ctr">
              <a:defRPr sz="2200" cap="all" spc="200" baseline="0">
                <a:solidFill>
                  <a:schemeClr val="accent1"/>
                </a:solidFill>
                <a:latin typeface="+mj-lt"/>
              </a:defRPr>
            </a:lvl1pPr>
          </a:lstStyle>
          <a:p>
            <a:r>
              <a:rPr lang="en-US" dirty="0"/>
              <a:t>Click to add title</a:t>
            </a:r>
          </a:p>
        </p:txBody>
      </p:sp>
      <p:sp>
        <p:nvSpPr>
          <p:cNvPr id="15" name="Text Placeholder 14">
            <a:extLst>
              <a:ext uri="{FF2B5EF4-FFF2-40B4-BE49-F238E27FC236}">
                <a16:creationId xmlns:a16="http://schemas.microsoft.com/office/drawing/2014/main" id="{562056E9-39CD-4DAA-AF46-D107C1680734}"/>
              </a:ext>
            </a:extLst>
          </p:cNvPr>
          <p:cNvSpPr>
            <a:spLocks noGrp="1"/>
          </p:cNvSpPr>
          <p:nvPr>
            <p:ph type="body" sz="quarter" idx="13" hasCustomPrompt="1"/>
          </p:nvPr>
        </p:nvSpPr>
        <p:spPr>
          <a:xfrm>
            <a:off x="1780446" y="4192395"/>
            <a:ext cx="2431015" cy="1148945"/>
          </a:xfrm>
          <a:prstGeom prst="rect">
            <a:avLst/>
          </a:prstGeom>
        </p:spPr>
        <p:txBody>
          <a:bodyPr/>
          <a:lstStyle>
            <a:lvl1pPr marL="0" indent="0" algn="ctr">
              <a:lnSpc>
                <a:spcPct val="125000"/>
              </a:lnSpc>
              <a:spcBef>
                <a:spcPts val="0"/>
              </a:spcBef>
              <a:buNone/>
              <a:defRPr sz="1400" cap="none" spc="100" baseline="0">
                <a:solidFill>
                  <a:schemeClr val="accent6"/>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39F4B0E4-0A8E-4F79-B6E9-9015E62C2CA7}"/>
              </a:ext>
            </a:extLst>
          </p:cNvPr>
          <p:cNvSpPr>
            <a:spLocks noGrp="1"/>
          </p:cNvSpPr>
          <p:nvPr>
            <p:ph type="body" sz="quarter" idx="29" hasCustomPrompt="1"/>
          </p:nvPr>
        </p:nvSpPr>
        <p:spPr>
          <a:xfrm>
            <a:off x="5009724" y="4192396"/>
            <a:ext cx="2431015" cy="1148945"/>
          </a:xfrm>
          <a:prstGeom prst="rect">
            <a:avLst/>
          </a:prstGeom>
        </p:spPr>
        <p:txBody>
          <a:bodyPr/>
          <a:lstStyle>
            <a:lvl1pPr marL="0" indent="0" algn="ctr">
              <a:lnSpc>
                <a:spcPct val="125000"/>
              </a:lnSpc>
              <a:spcBef>
                <a:spcPts val="0"/>
              </a:spcBef>
              <a:buNone/>
              <a:defRPr sz="1400" cap="none" spc="100" baseline="0">
                <a:solidFill>
                  <a:schemeClr val="accent6"/>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7128A45A-DF71-4640-A1BF-8F1866D09CE6}"/>
              </a:ext>
            </a:extLst>
          </p:cNvPr>
          <p:cNvSpPr>
            <a:spLocks noGrp="1"/>
          </p:cNvSpPr>
          <p:nvPr>
            <p:ph type="body" sz="quarter" idx="30" hasCustomPrompt="1"/>
          </p:nvPr>
        </p:nvSpPr>
        <p:spPr>
          <a:xfrm>
            <a:off x="8153400" y="4192395"/>
            <a:ext cx="2431015" cy="1148945"/>
          </a:xfrm>
          <a:prstGeom prst="rect">
            <a:avLst/>
          </a:prstGeom>
        </p:spPr>
        <p:txBody>
          <a:bodyPr/>
          <a:lstStyle>
            <a:lvl1pPr marL="0" indent="0" algn="ctr">
              <a:lnSpc>
                <a:spcPct val="125000"/>
              </a:lnSpc>
              <a:spcBef>
                <a:spcPts val="0"/>
              </a:spcBef>
              <a:buNone/>
              <a:defRPr sz="1400" cap="none" spc="100" baseline="0">
                <a:solidFill>
                  <a:schemeClr val="accent6"/>
                </a:solidFill>
                <a:latin typeface="+mn-lt"/>
              </a:defRPr>
            </a:lvl1pPr>
          </a:lstStyle>
          <a:p>
            <a:pPr lvl="0"/>
            <a:r>
              <a:rPr lang="en-US"/>
              <a:t>Click to add text</a:t>
            </a:r>
          </a:p>
        </p:txBody>
      </p:sp>
      <p:sp>
        <p:nvSpPr>
          <p:cNvPr id="18" name="Text Placeholder 10">
            <a:extLst>
              <a:ext uri="{FF2B5EF4-FFF2-40B4-BE49-F238E27FC236}">
                <a16:creationId xmlns:a16="http://schemas.microsoft.com/office/drawing/2014/main" id="{D63BCEA8-1DF2-474C-A867-36E22D2F6114}"/>
              </a:ext>
            </a:extLst>
          </p:cNvPr>
          <p:cNvSpPr>
            <a:spLocks noGrp="1"/>
          </p:cNvSpPr>
          <p:nvPr>
            <p:ph type="body" sz="quarter" idx="33" hasCustomPrompt="1"/>
          </p:nvPr>
        </p:nvSpPr>
        <p:spPr>
          <a:xfrm>
            <a:off x="2989603" y="1124727"/>
            <a:ext cx="6212793" cy="568896"/>
          </a:xfrm>
          <a:prstGeom prst="rect">
            <a:avLst/>
          </a:prstGeom>
        </p:spPr>
        <p:txBody>
          <a:bodyPr anchor="ctr"/>
          <a:lstStyle>
            <a:lvl1pPr marL="0" indent="0" algn="ctr">
              <a:buNone/>
              <a:defRPr sz="2000" cap="none" spc="100" baseline="0">
                <a:solidFill>
                  <a:schemeClr val="accent1"/>
                </a:solidFill>
                <a:latin typeface="Avenir Next LT Pro" panose="020B0504020202020204" pitchFamily="34" charset="0"/>
              </a:defRPr>
            </a:lvl1pPr>
          </a:lstStyle>
          <a:p>
            <a:pPr lvl="0"/>
            <a:r>
              <a:rPr lang="en-US"/>
              <a:t>Click to add subtitle</a:t>
            </a:r>
          </a:p>
        </p:txBody>
      </p:sp>
      <p:sp>
        <p:nvSpPr>
          <p:cNvPr id="19" name="Text Placeholder 14">
            <a:extLst>
              <a:ext uri="{FF2B5EF4-FFF2-40B4-BE49-F238E27FC236}">
                <a16:creationId xmlns:a16="http://schemas.microsoft.com/office/drawing/2014/main" id="{6F23D9F0-2D86-4938-96EE-A32A42E6DBFB}"/>
              </a:ext>
            </a:extLst>
          </p:cNvPr>
          <p:cNvSpPr>
            <a:spLocks noGrp="1"/>
          </p:cNvSpPr>
          <p:nvPr>
            <p:ph type="body" sz="quarter" idx="26" hasCustomPrompt="1"/>
          </p:nvPr>
        </p:nvSpPr>
        <p:spPr>
          <a:xfrm>
            <a:off x="2206278" y="2482446"/>
            <a:ext cx="1581912" cy="1581912"/>
          </a:xfrm>
          <a:prstGeom prst="ellipse">
            <a:avLst/>
          </a:prstGeom>
          <a:solidFill>
            <a:schemeClr val="accent6"/>
          </a:solidFill>
        </p:spPr>
        <p:txBody>
          <a:bodyPr anchor="ctr"/>
          <a:lstStyle>
            <a:lvl1pPr marL="0" indent="0" algn="ctr">
              <a:lnSpc>
                <a:spcPct val="100000"/>
              </a:lnSpc>
              <a:spcBef>
                <a:spcPts val="0"/>
              </a:spcBef>
              <a:buNone/>
              <a:defRPr sz="1600" cap="all" spc="200" baseline="0">
                <a:solidFill>
                  <a:schemeClr val="bg1"/>
                </a:solidFill>
                <a:latin typeface="+mj-lt"/>
              </a:defRPr>
            </a:lvl1pPr>
          </a:lstStyle>
          <a:p>
            <a:pPr lvl="0"/>
            <a:r>
              <a:rPr lang="en-US"/>
              <a:t>Click to add name</a:t>
            </a:r>
          </a:p>
        </p:txBody>
      </p:sp>
      <p:sp>
        <p:nvSpPr>
          <p:cNvPr id="20" name="Text Placeholder 14">
            <a:extLst>
              <a:ext uri="{FF2B5EF4-FFF2-40B4-BE49-F238E27FC236}">
                <a16:creationId xmlns:a16="http://schemas.microsoft.com/office/drawing/2014/main" id="{154C8C8A-D882-4AB4-BD1F-8D2E1EF0A811}"/>
              </a:ext>
            </a:extLst>
          </p:cNvPr>
          <p:cNvSpPr>
            <a:spLocks noGrp="1"/>
          </p:cNvSpPr>
          <p:nvPr>
            <p:ph type="body" sz="quarter" idx="27" hasCustomPrompt="1"/>
          </p:nvPr>
        </p:nvSpPr>
        <p:spPr>
          <a:xfrm>
            <a:off x="5426320" y="2482446"/>
            <a:ext cx="1581912" cy="1581912"/>
          </a:xfrm>
          <a:prstGeom prst="ellipse">
            <a:avLst/>
          </a:prstGeom>
          <a:solidFill>
            <a:schemeClr val="accent4"/>
          </a:solidFill>
        </p:spPr>
        <p:txBody>
          <a:bodyPr anchor="ctr"/>
          <a:lstStyle>
            <a:lvl1pPr marL="0" indent="0" algn="ctr">
              <a:lnSpc>
                <a:spcPct val="100000"/>
              </a:lnSpc>
              <a:spcBef>
                <a:spcPts val="0"/>
              </a:spcBef>
              <a:buNone/>
              <a:defRPr sz="1600" cap="all" spc="200" baseline="0">
                <a:solidFill>
                  <a:schemeClr val="bg1"/>
                </a:solidFill>
                <a:latin typeface="+mj-lt"/>
              </a:defRPr>
            </a:lvl1pPr>
          </a:lstStyle>
          <a:p>
            <a:pPr lvl="0"/>
            <a:r>
              <a:rPr lang="en-US" dirty="0"/>
              <a:t>Click to add name</a:t>
            </a:r>
          </a:p>
        </p:txBody>
      </p:sp>
      <p:sp>
        <p:nvSpPr>
          <p:cNvPr id="21" name="Text Placeholder 14">
            <a:extLst>
              <a:ext uri="{FF2B5EF4-FFF2-40B4-BE49-F238E27FC236}">
                <a16:creationId xmlns:a16="http://schemas.microsoft.com/office/drawing/2014/main" id="{48F571DC-88C7-42E3-8699-F9C41BE828F3}"/>
              </a:ext>
            </a:extLst>
          </p:cNvPr>
          <p:cNvSpPr>
            <a:spLocks noGrp="1"/>
          </p:cNvSpPr>
          <p:nvPr>
            <p:ph type="body" sz="quarter" idx="28" hasCustomPrompt="1"/>
          </p:nvPr>
        </p:nvSpPr>
        <p:spPr>
          <a:xfrm>
            <a:off x="8569996" y="2482446"/>
            <a:ext cx="1581912" cy="1581912"/>
          </a:xfrm>
          <a:prstGeom prst="ellipse">
            <a:avLst/>
          </a:prstGeom>
          <a:solidFill>
            <a:schemeClr val="accent3">
              <a:lumMod val="50000"/>
            </a:schemeClr>
          </a:solidFill>
        </p:spPr>
        <p:txBody>
          <a:bodyPr anchor="ctr"/>
          <a:lstStyle>
            <a:lvl1pPr marL="0" indent="0" algn="ctr">
              <a:lnSpc>
                <a:spcPct val="100000"/>
              </a:lnSpc>
              <a:spcBef>
                <a:spcPts val="0"/>
              </a:spcBef>
              <a:buNone/>
              <a:defRPr sz="1600" cap="all" spc="200" baseline="0">
                <a:solidFill>
                  <a:schemeClr val="bg1"/>
                </a:solidFill>
                <a:latin typeface="+mj-lt"/>
              </a:defRPr>
            </a:lvl1pPr>
          </a:lstStyle>
          <a:p>
            <a:pPr lvl="0"/>
            <a:r>
              <a:rPr lang="en-US" dirty="0"/>
              <a:t>Click to add name</a:t>
            </a:r>
          </a:p>
        </p:txBody>
      </p:sp>
    </p:spTree>
    <p:extLst>
      <p:ext uri="{BB962C8B-B14F-4D97-AF65-F5344CB8AC3E}">
        <p14:creationId xmlns:p14="http://schemas.microsoft.com/office/powerpoint/2010/main" val="4852224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bg>
      <p:bgPr>
        <a:solidFill>
          <a:schemeClr val="accent6"/>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41F48AB2-7C16-4B56-A53A-93B714BC1722}"/>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4" name="Footer Placeholder 3">
            <a:extLst>
              <a:ext uri="{FF2B5EF4-FFF2-40B4-BE49-F238E27FC236}">
                <a16:creationId xmlns:a16="http://schemas.microsoft.com/office/drawing/2014/main" id="{FBBB994E-24A9-40A8-93EB-5515D89EE926}"/>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B0DF8D0D-83A0-4570-97D9-255518FCEEF8}"/>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F9591A4D-603C-42D9-AA8F-07BD22871E57}"/>
              </a:ext>
            </a:extLst>
          </p:cNvPr>
          <p:cNvSpPr>
            <a:spLocks noGrp="1"/>
          </p:cNvSpPr>
          <p:nvPr>
            <p:ph type="ctrTitle" hasCustomPrompt="1"/>
          </p:nvPr>
        </p:nvSpPr>
        <p:spPr>
          <a:xfrm>
            <a:off x="3160939" y="725448"/>
            <a:ext cx="5870122"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11" name="Text Placeholder 10">
            <a:extLst>
              <a:ext uri="{FF2B5EF4-FFF2-40B4-BE49-F238E27FC236}">
                <a16:creationId xmlns:a16="http://schemas.microsoft.com/office/drawing/2014/main" id="{5FB9A868-1432-40BF-A3DF-CB2F95429888}"/>
              </a:ext>
            </a:extLst>
          </p:cNvPr>
          <p:cNvSpPr>
            <a:spLocks noGrp="1"/>
          </p:cNvSpPr>
          <p:nvPr>
            <p:ph type="body" sz="quarter" idx="25" hasCustomPrompt="1"/>
          </p:nvPr>
        </p:nvSpPr>
        <p:spPr>
          <a:xfrm>
            <a:off x="6274141" y="2326023"/>
            <a:ext cx="4998576" cy="448769"/>
          </a:xfrm>
          <a:prstGeom prst="rect">
            <a:avLst/>
          </a:prstGeom>
        </p:spPr>
        <p:txBody>
          <a:bodyPr/>
          <a:lstStyle>
            <a:lvl1pPr marL="0" indent="0" algn="ctr">
              <a:buNone/>
              <a:defRPr sz="1400" cap="all" spc="200" baseline="0">
                <a:solidFill>
                  <a:schemeClr val="bg1"/>
                </a:solidFill>
                <a:latin typeface="+mj-lt"/>
              </a:defRPr>
            </a:lvl1pPr>
          </a:lstStyle>
          <a:p>
            <a:pPr lvl="0"/>
            <a:r>
              <a:rPr lang="en-US"/>
              <a:t>Click to add title</a:t>
            </a:r>
          </a:p>
        </p:txBody>
      </p:sp>
      <p:sp>
        <p:nvSpPr>
          <p:cNvPr id="31" name="Text Placeholder 10">
            <a:extLst>
              <a:ext uri="{FF2B5EF4-FFF2-40B4-BE49-F238E27FC236}">
                <a16:creationId xmlns:a16="http://schemas.microsoft.com/office/drawing/2014/main" id="{6772DEF8-21EE-47DD-AE5F-1EC03FDCF7D4}"/>
              </a:ext>
            </a:extLst>
          </p:cNvPr>
          <p:cNvSpPr>
            <a:spLocks noGrp="1"/>
          </p:cNvSpPr>
          <p:nvPr>
            <p:ph type="body" sz="quarter" idx="34" hasCustomPrompt="1"/>
          </p:nvPr>
        </p:nvSpPr>
        <p:spPr>
          <a:xfrm>
            <a:off x="910838" y="2326023"/>
            <a:ext cx="5007023" cy="448769"/>
          </a:xfrm>
          <a:prstGeom prst="rect">
            <a:avLst/>
          </a:prstGeom>
        </p:spPr>
        <p:txBody>
          <a:bodyPr/>
          <a:lstStyle>
            <a:lvl1pPr marL="0" indent="0" algn="ctr">
              <a:buNone/>
              <a:defRPr sz="1400" cap="all" spc="200" baseline="0">
                <a:solidFill>
                  <a:schemeClr val="bg1"/>
                </a:solidFill>
                <a:latin typeface="+mj-lt"/>
              </a:defRPr>
            </a:lvl1pPr>
          </a:lstStyle>
          <a:p>
            <a:pPr lvl="0"/>
            <a:r>
              <a:rPr lang="en-US"/>
              <a:t>Click to add title</a:t>
            </a:r>
          </a:p>
        </p:txBody>
      </p:sp>
      <p:sp>
        <p:nvSpPr>
          <p:cNvPr id="37" name="Text Placeholder 10">
            <a:extLst>
              <a:ext uri="{FF2B5EF4-FFF2-40B4-BE49-F238E27FC236}">
                <a16:creationId xmlns:a16="http://schemas.microsoft.com/office/drawing/2014/main" id="{BC31E94F-1411-4EA2-8AB2-A76E9A578372}"/>
              </a:ext>
            </a:extLst>
          </p:cNvPr>
          <p:cNvSpPr>
            <a:spLocks noGrp="1"/>
          </p:cNvSpPr>
          <p:nvPr>
            <p:ph type="body" sz="quarter" idx="33" hasCustomPrompt="1"/>
          </p:nvPr>
        </p:nvSpPr>
        <p:spPr>
          <a:xfrm>
            <a:off x="3160940" y="1113029"/>
            <a:ext cx="5870121" cy="568896"/>
          </a:xfrm>
          <a:prstGeom prst="rect">
            <a:avLst/>
          </a:prstGeom>
        </p:spPr>
        <p:txBody>
          <a:bodyPr anchor="ctr"/>
          <a:lstStyle>
            <a:lvl1pPr marL="0" indent="0" algn="ctr">
              <a:buNone/>
              <a:defRPr sz="2000" cap="none" spc="100" baseline="0">
                <a:solidFill>
                  <a:schemeClr val="bg1"/>
                </a:solidFill>
                <a:latin typeface="Avenir Next LT Pro" panose="020B0504020202020204" pitchFamily="34" charset="0"/>
              </a:defRPr>
            </a:lvl1pPr>
          </a:lstStyle>
          <a:p>
            <a:pPr lvl="0"/>
            <a:r>
              <a:rPr lang="en-US" dirty="0"/>
              <a:t>Click to add subtitle</a:t>
            </a:r>
          </a:p>
        </p:txBody>
      </p:sp>
      <p:sp>
        <p:nvSpPr>
          <p:cNvPr id="15" name="Content Placeholder 14">
            <a:extLst>
              <a:ext uri="{FF2B5EF4-FFF2-40B4-BE49-F238E27FC236}">
                <a16:creationId xmlns:a16="http://schemas.microsoft.com/office/drawing/2014/main" id="{AF0062E6-1EBE-4CBF-B0D1-4737DBF54008}"/>
              </a:ext>
            </a:extLst>
          </p:cNvPr>
          <p:cNvSpPr>
            <a:spLocks noGrp="1"/>
          </p:cNvSpPr>
          <p:nvPr>
            <p:ph sz="quarter" idx="36"/>
          </p:nvPr>
        </p:nvSpPr>
        <p:spPr>
          <a:xfrm>
            <a:off x="906949" y="2925763"/>
            <a:ext cx="5010912" cy="2651760"/>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0" name="Content Placeholder 14">
            <a:extLst>
              <a:ext uri="{FF2B5EF4-FFF2-40B4-BE49-F238E27FC236}">
                <a16:creationId xmlns:a16="http://schemas.microsoft.com/office/drawing/2014/main" id="{0E683F27-7485-420D-A15D-93A48B8CFD27}"/>
              </a:ext>
            </a:extLst>
          </p:cNvPr>
          <p:cNvSpPr>
            <a:spLocks noGrp="1"/>
          </p:cNvSpPr>
          <p:nvPr>
            <p:ph sz="quarter" idx="37"/>
          </p:nvPr>
        </p:nvSpPr>
        <p:spPr>
          <a:xfrm>
            <a:off x="6261805" y="2874716"/>
            <a:ext cx="5010912" cy="2651760"/>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53759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89F6C305-4C96-4875-9AEF-C88E3E62D330}"/>
              </a:ext>
            </a:extLst>
          </p:cNvPr>
          <p:cNvSpPr>
            <a:spLocks noGrp="1"/>
          </p:cNvSpPr>
          <p:nvPr>
            <p:ph type="dt" sz="half" idx="10"/>
          </p:nvPr>
        </p:nvSpPr>
        <p:spPr/>
        <p:txBody>
          <a:bodyPr/>
          <a:lstStyle>
            <a:lvl1pPr>
              <a:defRPr>
                <a:solidFill>
                  <a:schemeClr val="bg2">
                    <a:lumMod val="50000"/>
                  </a:schemeClr>
                </a:solidFill>
              </a:defRPr>
            </a:lvl1pPr>
          </a:lstStyle>
          <a:p>
            <a:r>
              <a:rPr lang="en-US" dirty="0"/>
              <a:t>8/03/20XX</a:t>
            </a:r>
          </a:p>
        </p:txBody>
      </p:sp>
      <p:sp>
        <p:nvSpPr>
          <p:cNvPr id="4" name="Footer Placeholder 3">
            <a:extLst>
              <a:ext uri="{FF2B5EF4-FFF2-40B4-BE49-F238E27FC236}">
                <a16:creationId xmlns:a16="http://schemas.microsoft.com/office/drawing/2014/main" id="{2FFFF3E7-19BF-4E1B-86A9-BB3CBD8978FE}"/>
              </a:ext>
            </a:extLst>
          </p:cNvPr>
          <p:cNvSpPr>
            <a:spLocks noGrp="1"/>
          </p:cNvSpPr>
          <p:nvPr>
            <p:ph type="ftr" sz="quarter" idx="11"/>
          </p:nvPr>
        </p:nvSpPr>
        <p:spPr/>
        <p:txBody>
          <a:bodyPr/>
          <a:lstStyle>
            <a:lvl1pPr>
              <a:defRPr>
                <a:solidFill>
                  <a:schemeClr val="bg2">
                    <a:lumMod val="50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09CD6203-1BDD-481A-8B5A-0CE7676C81E3}"/>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26458F71-90A6-4816-BD12-E5F24297EB50}"/>
              </a:ext>
            </a:extLst>
          </p:cNvPr>
          <p:cNvSpPr>
            <a:spLocks noGrp="1"/>
          </p:cNvSpPr>
          <p:nvPr>
            <p:ph type="ctrTitle" hasCustomPrompt="1"/>
          </p:nvPr>
        </p:nvSpPr>
        <p:spPr>
          <a:xfrm>
            <a:off x="832040" y="724868"/>
            <a:ext cx="4386945" cy="639955"/>
          </a:xfrm>
          <a:prstGeom prst="rect">
            <a:avLst/>
          </a:prstGeom>
        </p:spPr>
        <p:txBody>
          <a:bodyPr anchor="ctr"/>
          <a:lstStyle>
            <a:lvl1pPr algn="l">
              <a:defRPr sz="2200" cap="all" spc="200" baseline="0">
                <a:solidFill>
                  <a:schemeClr val="accent1"/>
                </a:solidFill>
                <a:latin typeface="+mj-lt"/>
              </a:defRPr>
            </a:lvl1pPr>
          </a:lstStyle>
          <a:p>
            <a:r>
              <a:rPr lang="en-US"/>
              <a:t>Click to add title</a:t>
            </a:r>
          </a:p>
        </p:txBody>
      </p:sp>
      <p:sp>
        <p:nvSpPr>
          <p:cNvPr id="15" name="Text Placeholder 14">
            <a:extLst>
              <a:ext uri="{FF2B5EF4-FFF2-40B4-BE49-F238E27FC236}">
                <a16:creationId xmlns:a16="http://schemas.microsoft.com/office/drawing/2014/main" id="{C65C6C0E-E988-4670-AC4F-46DF25AB1AA9}"/>
              </a:ext>
            </a:extLst>
          </p:cNvPr>
          <p:cNvSpPr>
            <a:spLocks noGrp="1"/>
          </p:cNvSpPr>
          <p:nvPr>
            <p:ph type="body" sz="quarter" idx="17" hasCustomPrompt="1"/>
          </p:nvPr>
        </p:nvSpPr>
        <p:spPr>
          <a:xfrm>
            <a:off x="1712346"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D08F3328-96B5-4F00-9D88-C2B1CFB100B9}"/>
              </a:ext>
            </a:extLst>
          </p:cNvPr>
          <p:cNvSpPr>
            <a:spLocks noGrp="1"/>
          </p:cNvSpPr>
          <p:nvPr>
            <p:ph type="body" sz="quarter" idx="18" hasCustomPrompt="1"/>
          </p:nvPr>
        </p:nvSpPr>
        <p:spPr>
          <a:xfrm>
            <a:off x="250176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AF2A90E7-217C-439F-A3C7-41589A223FBC}"/>
              </a:ext>
            </a:extLst>
          </p:cNvPr>
          <p:cNvSpPr>
            <a:spLocks noGrp="1"/>
          </p:cNvSpPr>
          <p:nvPr>
            <p:ph type="body" sz="quarter" idx="19" hasCustomPrompt="1"/>
          </p:nvPr>
        </p:nvSpPr>
        <p:spPr>
          <a:xfrm>
            <a:off x="3230365" y="3027930"/>
            <a:ext cx="615309"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8553117D-AEE8-4CDA-9B76-4465B03947A6}"/>
              </a:ext>
            </a:extLst>
          </p:cNvPr>
          <p:cNvSpPr>
            <a:spLocks noGrp="1"/>
          </p:cNvSpPr>
          <p:nvPr>
            <p:ph type="body" sz="quarter" idx="20" hasCustomPrompt="1"/>
          </p:nvPr>
        </p:nvSpPr>
        <p:spPr>
          <a:xfrm>
            <a:off x="408059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D768892F-3B07-49B8-B76F-DA245223D26A}"/>
              </a:ext>
            </a:extLst>
          </p:cNvPr>
          <p:cNvSpPr>
            <a:spLocks noGrp="1"/>
          </p:cNvSpPr>
          <p:nvPr>
            <p:ph type="body" sz="quarter" idx="21" hasCustomPrompt="1"/>
          </p:nvPr>
        </p:nvSpPr>
        <p:spPr>
          <a:xfrm>
            <a:off x="4810807" y="302793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5C805EDD-6FC0-466B-B5E2-AA7150A85836}"/>
              </a:ext>
            </a:extLst>
          </p:cNvPr>
          <p:cNvSpPr>
            <a:spLocks noGrp="1"/>
          </p:cNvSpPr>
          <p:nvPr>
            <p:ph type="body" sz="quarter" idx="22" hasCustomPrompt="1"/>
          </p:nvPr>
        </p:nvSpPr>
        <p:spPr>
          <a:xfrm>
            <a:off x="565942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9D2E9DFD-B289-41E0-A706-0DF99250C3A8}"/>
              </a:ext>
            </a:extLst>
          </p:cNvPr>
          <p:cNvSpPr>
            <a:spLocks noGrp="1"/>
          </p:cNvSpPr>
          <p:nvPr>
            <p:ph type="body" sz="quarter" idx="23" hasCustomPrompt="1"/>
          </p:nvPr>
        </p:nvSpPr>
        <p:spPr>
          <a:xfrm>
            <a:off x="6448836"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29CFE769-E334-4852-98D4-D2686E7A177D}"/>
              </a:ext>
            </a:extLst>
          </p:cNvPr>
          <p:cNvSpPr>
            <a:spLocks noGrp="1"/>
          </p:cNvSpPr>
          <p:nvPr>
            <p:ph type="body" sz="quarter" idx="24" hasCustomPrompt="1"/>
          </p:nvPr>
        </p:nvSpPr>
        <p:spPr>
          <a:xfrm>
            <a:off x="7177978" y="302793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656E6239-48C4-41A4-9AA4-44A85F3A09DD}"/>
              </a:ext>
            </a:extLst>
          </p:cNvPr>
          <p:cNvSpPr>
            <a:spLocks noGrp="1"/>
          </p:cNvSpPr>
          <p:nvPr>
            <p:ph type="body" sz="quarter" idx="25" hasCustomPrompt="1"/>
          </p:nvPr>
        </p:nvSpPr>
        <p:spPr>
          <a:xfrm>
            <a:off x="8027666"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677AF2E7-6E1A-4486-9E9C-831E8AA4E31C}"/>
              </a:ext>
            </a:extLst>
          </p:cNvPr>
          <p:cNvSpPr>
            <a:spLocks noGrp="1"/>
          </p:cNvSpPr>
          <p:nvPr>
            <p:ph type="body" sz="quarter" idx="26" hasCustomPrompt="1"/>
          </p:nvPr>
        </p:nvSpPr>
        <p:spPr>
          <a:xfrm>
            <a:off x="8817081"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54CB8F8F-95F4-4C90-B6B0-E05E3FD39060}"/>
              </a:ext>
            </a:extLst>
          </p:cNvPr>
          <p:cNvSpPr>
            <a:spLocks noGrp="1"/>
          </p:cNvSpPr>
          <p:nvPr>
            <p:ph type="body" sz="quarter" idx="27" hasCustomPrompt="1"/>
          </p:nvPr>
        </p:nvSpPr>
        <p:spPr>
          <a:xfrm>
            <a:off x="9546420" y="302793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D4D4CBEB-ED3F-458B-89D4-BF7B87EEA701}"/>
              </a:ext>
            </a:extLst>
          </p:cNvPr>
          <p:cNvSpPr>
            <a:spLocks noGrp="1"/>
          </p:cNvSpPr>
          <p:nvPr>
            <p:ph type="body" sz="quarter" idx="28" hasCustomPrompt="1"/>
          </p:nvPr>
        </p:nvSpPr>
        <p:spPr>
          <a:xfrm>
            <a:off x="10395907" y="302793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7D178BD8-37BB-4369-9089-458E4AFC029B}"/>
              </a:ext>
            </a:extLst>
          </p:cNvPr>
          <p:cNvSpPr>
            <a:spLocks noGrp="1"/>
          </p:cNvSpPr>
          <p:nvPr>
            <p:ph type="body" sz="quarter" idx="29" hasCustomPrompt="1"/>
          </p:nvPr>
        </p:nvSpPr>
        <p:spPr>
          <a:xfrm>
            <a:off x="171234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EB35E26F-6E4D-49E5-8B52-C3DFC5DAED94}"/>
              </a:ext>
            </a:extLst>
          </p:cNvPr>
          <p:cNvSpPr>
            <a:spLocks noGrp="1"/>
          </p:cNvSpPr>
          <p:nvPr>
            <p:ph type="body" sz="quarter" idx="30" hasCustomPrompt="1"/>
          </p:nvPr>
        </p:nvSpPr>
        <p:spPr>
          <a:xfrm>
            <a:off x="250176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57091E21-E4FD-4EFC-A957-BC31C0E5E066}"/>
              </a:ext>
            </a:extLst>
          </p:cNvPr>
          <p:cNvSpPr>
            <a:spLocks noGrp="1"/>
          </p:cNvSpPr>
          <p:nvPr>
            <p:ph type="body" sz="quarter" idx="31" hasCustomPrompt="1"/>
          </p:nvPr>
        </p:nvSpPr>
        <p:spPr>
          <a:xfrm>
            <a:off x="3230365" y="4871997"/>
            <a:ext cx="615309"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93BD433F-C233-4D3A-A836-157F6D8E7877}"/>
              </a:ext>
            </a:extLst>
          </p:cNvPr>
          <p:cNvSpPr>
            <a:spLocks noGrp="1"/>
          </p:cNvSpPr>
          <p:nvPr>
            <p:ph type="body" sz="quarter" idx="32" hasCustomPrompt="1"/>
          </p:nvPr>
        </p:nvSpPr>
        <p:spPr>
          <a:xfrm>
            <a:off x="408059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A047DD8B-C64B-4EEF-A394-1EF5D78C9199}"/>
              </a:ext>
            </a:extLst>
          </p:cNvPr>
          <p:cNvSpPr>
            <a:spLocks noGrp="1"/>
          </p:cNvSpPr>
          <p:nvPr>
            <p:ph type="body" sz="quarter" idx="33" hasCustomPrompt="1"/>
          </p:nvPr>
        </p:nvSpPr>
        <p:spPr>
          <a:xfrm>
            <a:off x="4810807"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9F7A3216-3089-45BC-B307-8D5B15FE5D06}"/>
              </a:ext>
            </a:extLst>
          </p:cNvPr>
          <p:cNvSpPr>
            <a:spLocks noGrp="1"/>
          </p:cNvSpPr>
          <p:nvPr>
            <p:ph type="body" sz="quarter" idx="34" hasCustomPrompt="1"/>
          </p:nvPr>
        </p:nvSpPr>
        <p:spPr>
          <a:xfrm>
            <a:off x="565942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C4C055EF-54DF-4BA1-A25C-B1010981E7CB}"/>
              </a:ext>
            </a:extLst>
          </p:cNvPr>
          <p:cNvSpPr>
            <a:spLocks noGrp="1"/>
          </p:cNvSpPr>
          <p:nvPr>
            <p:ph type="body" sz="quarter" idx="35" hasCustomPrompt="1"/>
          </p:nvPr>
        </p:nvSpPr>
        <p:spPr>
          <a:xfrm>
            <a:off x="644883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46C13F5D-6794-400F-906D-2D40EEEC343B}"/>
              </a:ext>
            </a:extLst>
          </p:cNvPr>
          <p:cNvSpPr>
            <a:spLocks noGrp="1"/>
          </p:cNvSpPr>
          <p:nvPr>
            <p:ph type="body" sz="quarter" idx="36" hasCustomPrompt="1"/>
          </p:nvPr>
        </p:nvSpPr>
        <p:spPr>
          <a:xfrm>
            <a:off x="7177978"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45714E98-02E2-48DF-9367-87F55E4FB6A8}"/>
              </a:ext>
            </a:extLst>
          </p:cNvPr>
          <p:cNvSpPr>
            <a:spLocks noGrp="1"/>
          </p:cNvSpPr>
          <p:nvPr>
            <p:ph type="body" sz="quarter" idx="37" hasCustomPrompt="1"/>
          </p:nvPr>
        </p:nvSpPr>
        <p:spPr>
          <a:xfrm>
            <a:off x="8027666"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9C13007C-3478-4694-B3D7-8AE2F4C80DEF}"/>
              </a:ext>
            </a:extLst>
          </p:cNvPr>
          <p:cNvSpPr>
            <a:spLocks noGrp="1"/>
          </p:cNvSpPr>
          <p:nvPr>
            <p:ph type="body" sz="quarter" idx="38" hasCustomPrompt="1"/>
          </p:nvPr>
        </p:nvSpPr>
        <p:spPr>
          <a:xfrm>
            <a:off x="8817081"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0F8E2313-703C-4CF3-9F33-F2FA123ED3BE}"/>
              </a:ext>
            </a:extLst>
          </p:cNvPr>
          <p:cNvSpPr>
            <a:spLocks noGrp="1"/>
          </p:cNvSpPr>
          <p:nvPr>
            <p:ph type="body" sz="quarter" idx="39" hasCustomPrompt="1"/>
          </p:nvPr>
        </p:nvSpPr>
        <p:spPr>
          <a:xfrm>
            <a:off x="9546420" y="48719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11BB185B-EE3A-4221-9885-0A23F6BB9B43}"/>
              </a:ext>
            </a:extLst>
          </p:cNvPr>
          <p:cNvSpPr>
            <a:spLocks noGrp="1"/>
          </p:cNvSpPr>
          <p:nvPr>
            <p:ph type="body" sz="quarter" idx="40" hasCustomPrompt="1"/>
          </p:nvPr>
        </p:nvSpPr>
        <p:spPr>
          <a:xfrm>
            <a:off x="10395907" y="48719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1" name="Text Placeholder 14">
            <a:extLst>
              <a:ext uri="{FF2B5EF4-FFF2-40B4-BE49-F238E27FC236}">
                <a16:creationId xmlns:a16="http://schemas.microsoft.com/office/drawing/2014/main" id="{ABA1EBA0-06C6-4473-9072-0B46D901EEE4}"/>
              </a:ext>
            </a:extLst>
          </p:cNvPr>
          <p:cNvSpPr>
            <a:spLocks noGrp="1"/>
          </p:cNvSpPr>
          <p:nvPr>
            <p:ph type="body" sz="quarter" idx="41" hasCustomPrompt="1"/>
          </p:nvPr>
        </p:nvSpPr>
        <p:spPr>
          <a:xfrm>
            <a:off x="696804" y="2618463"/>
            <a:ext cx="1021001" cy="501726"/>
          </a:xfrm>
          <a:prstGeom prst="rect">
            <a:avLst/>
          </a:prstGeom>
        </p:spPr>
        <p:txBody>
          <a:bodyPr anchor="ctr"/>
          <a:lstStyle>
            <a:lvl1pPr marL="0" indent="0" algn="ctr">
              <a:buNone/>
              <a:defRPr sz="1800" cap="all" spc="100" baseline="0">
                <a:solidFill>
                  <a:schemeClr val="accent5">
                    <a:lumMod val="50000"/>
                  </a:schemeClr>
                </a:solidFill>
                <a:latin typeface="+mj-lt"/>
              </a:defRPr>
            </a:lvl1pPr>
          </a:lstStyle>
          <a:p>
            <a:pPr lvl="0"/>
            <a:r>
              <a:rPr lang="en-US" dirty="0"/>
              <a:t>Add year</a:t>
            </a:r>
          </a:p>
        </p:txBody>
      </p:sp>
      <p:sp>
        <p:nvSpPr>
          <p:cNvPr id="52" name="Text Placeholder 14">
            <a:extLst>
              <a:ext uri="{FF2B5EF4-FFF2-40B4-BE49-F238E27FC236}">
                <a16:creationId xmlns:a16="http://schemas.microsoft.com/office/drawing/2014/main" id="{E3E7422E-C8DE-4304-BC2C-D7A9200338B2}"/>
              </a:ext>
            </a:extLst>
          </p:cNvPr>
          <p:cNvSpPr>
            <a:spLocks noGrp="1"/>
          </p:cNvSpPr>
          <p:nvPr>
            <p:ph type="body" sz="quarter" idx="42" hasCustomPrompt="1"/>
          </p:nvPr>
        </p:nvSpPr>
        <p:spPr>
          <a:xfrm>
            <a:off x="696804" y="4449901"/>
            <a:ext cx="1021001" cy="501726"/>
          </a:xfrm>
          <a:prstGeom prst="rect">
            <a:avLst/>
          </a:prstGeom>
        </p:spPr>
        <p:txBody>
          <a:bodyPr anchor="ctr"/>
          <a:lstStyle>
            <a:lvl1pPr marL="0" indent="0" algn="ctr">
              <a:buNone/>
              <a:defRPr sz="1800" cap="all" spc="100" baseline="0">
                <a:solidFill>
                  <a:schemeClr val="accent5">
                    <a:lumMod val="50000"/>
                  </a:schemeClr>
                </a:solidFill>
                <a:latin typeface="+mj-lt"/>
              </a:defRPr>
            </a:lvl1pPr>
          </a:lstStyle>
          <a:p>
            <a:pPr lvl="0"/>
            <a:r>
              <a:rPr lang="en-US" dirty="0"/>
              <a:t>Add year</a:t>
            </a:r>
          </a:p>
        </p:txBody>
      </p:sp>
      <p:sp>
        <p:nvSpPr>
          <p:cNvPr id="53" name="Text Placeholder 14">
            <a:extLst>
              <a:ext uri="{FF2B5EF4-FFF2-40B4-BE49-F238E27FC236}">
                <a16:creationId xmlns:a16="http://schemas.microsoft.com/office/drawing/2014/main" id="{E5B67A4A-03EA-4C59-B052-C3AC86249195}"/>
              </a:ext>
            </a:extLst>
          </p:cNvPr>
          <p:cNvSpPr>
            <a:spLocks noGrp="1"/>
          </p:cNvSpPr>
          <p:nvPr>
            <p:ph type="body" sz="quarter" idx="43" hasCustomPrompt="1"/>
          </p:nvPr>
        </p:nvSpPr>
        <p:spPr>
          <a:xfrm>
            <a:off x="2029367" y="205831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4" name="Text Placeholder 14">
            <a:extLst>
              <a:ext uri="{FF2B5EF4-FFF2-40B4-BE49-F238E27FC236}">
                <a16:creationId xmlns:a16="http://schemas.microsoft.com/office/drawing/2014/main" id="{386D9727-6EAF-44BD-B5BB-FF9FB2E38F27}"/>
              </a:ext>
            </a:extLst>
          </p:cNvPr>
          <p:cNvSpPr>
            <a:spLocks noGrp="1"/>
          </p:cNvSpPr>
          <p:nvPr>
            <p:ph type="body" sz="quarter" idx="44" hasCustomPrompt="1"/>
          </p:nvPr>
        </p:nvSpPr>
        <p:spPr>
          <a:xfrm>
            <a:off x="4397612" y="205831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8ED3541C-CC4E-4C36-9758-9D66DDE2BA3D}"/>
              </a:ext>
            </a:extLst>
          </p:cNvPr>
          <p:cNvSpPr>
            <a:spLocks noGrp="1"/>
          </p:cNvSpPr>
          <p:nvPr>
            <p:ph type="body" sz="quarter" idx="45" hasCustomPrompt="1"/>
          </p:nvPr>
        </p:nvSpPr>
        <p:spPr>
          <a:xfrm>
            <a:off x="8344687" y="205831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5C4B9123-0034-44EB-AE51-BE0E95C36F9D}"/>
              </a:ext>
            </a:extLst>
          </p:cNvPr>
          <p:cNvSpPr>
            <a:spLocks noGrp="1"/>
          </p:cNvSpPr>
          <p:nvPr>
            <p:ph type="body" sz="quarter" idx="46" hasCustomPrompt="1"/>
          </p:nvPr>
        </p:nvSpPr>
        <p:spPr>
          <a:xfrm>
            <a:off x="202936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F6EBC080-B92D-4FC1-91BB-CBB73125903E}"/>
              </a:ext>
            </a:extLst>
          </p:cNvPr>
          <p:cNvSpPr>
            <a:spLocks noGrp="1"/>
          </p:cNvSpPr>
          <p:nvPr>
            <p:ph type="body" sz="quarter" idx="47" hasCustomPrompt="1"/>
          </p:nvPr>
        </p:nvSpPr>
        <p:spPr>
          <a:xfrm>
            <a:off x="5976442" y="4003137"/>
            <a:ext cx="1440088" cy="408780"/>
          </a:xfrm>
          <a:prstGeom prst="rect">
            <a:avLst/>
          </a:prstGeom>
        </p:spPr>
        <p:txBody>
          <a:bodyPr anchor="b"/>
          <a:lstStyle>
            <a:lvl1pPr marL="0" indent="0" algn="ctr">
              <a:lnSpc>
                <a:spcPct val="100000"/>
              </a:lnSpc>
              <a:spcBef>
                <a:spcPts val="0"/>
              </a:spcBef>
              <a:buNone/>
              <a:defRPr sz="1400" b="1" cap="none" spc="100" baseline="0">
                <a:solidFill>
                  <a:schemeClr val="accent3">
                    <a:lumMod val="50000"/>
                  </a:schemeClr>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45A0B38A-6949-43DC-8059-9B50415B16B7}"/>
              </a:ext>
            </a:extLst>
          </p:cNvPr>
          <p:cNvSpPr>
            <a:spLocks noGrp="1"/>
          </p:cNvSpPr>
          <p:nvPr>
            <p:ph type="body" sz="quarter" idx="48" hasCustomPrompt="1"/>
          </p:nvPr>
        </p:nvSpPr>
        <p:spPr>
          <a:xfrm>
            <a:off x="9923517" y="400313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Tree>
    <p:extLst>
      <p:ext uri="{BB962C8B-B14F-4D97-AF65-F5344CB8AC3E}">
        <p14:creationId xmlns:p14="http://schemas.microsoft.com/office/powerpoint/2010/main" val="1384239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bg>
      <p:bgPr>
        <a:solidFill>
          <a:schemeClr val="accent1"/>
        </a:solidFill>
        <a:effectLst/>
      </p:bgPr>
    </p:bg>
    <p:spTree>
      <p:nvGrpSpPr>
        <p:cNvPr id="1" name=""/>
        <p:cNvGrpSpPr/>
        <p:nvPr/>
      </p:nvGrpSpPr>
      <p:grpSpPr>
        <a:xfrm>
          <a:off x="0" y="0"/>
          <a:ext cx="0" cy="0"/>
          <a:chOff x="0" y="0"/>
          <a:chExt cx="0" cy="0"/>
        </a:xfrm>
      </p:grpSpPr>
      <p:sp>
        <p:nvSpPr>
          <p:cNvPr id="9" name="Picture Placeholder 7">
            <a:extLst>
              <a:ext uri="{FF2B5EF4-FFF2-40B4-BE49-F238E27FC236}">
                <a16:creationId xmlns:a16="http://schemas.microsoft.com/office/drawing/2014/main" id="{216878F0-817D-4F26-8B43-746016119A3F}"/>
              </a:ext>
            </a:extLst>
          </p:cNvPr>
          <p:cNvSpPr>
            <a:spLocks noGrp="1"/>
          </p:cNvSpPr>
          <p:nvPr>
            <p:ph type="pic" sz="quarter" idx="13" hasCustomPrompt="1"/>
          </p:nvPr>
        </p:nvSpPr>
        <p:spPr>
          <a:xfrm>
            <a:off x="-1" y="0"/>
            <a:ext cx="4661647"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3" name="Date Placeholder 2">
            <a:extLst>
              <a:ext uri="{FF2B5EF4-FFF2-40B4-BE49-F238E27FC236}">
                <a16:creationId xmlns:a16="http://schemas.microsoft.com/office/drawing/2014/main" id="{B0B4271A-ED63-46FF-9282-ECA9140CB04C}"/>
              </a:ext>
            </a:extLst>
          </p:cNvPr>
          <p:cNvSpPr>
            <a:spLocks noGrp="1"/>
          </p:cNvSpPr>
          <p:nvPr>
            <p:ph type="dt" sz="half" idx="10"/>
          </p:nvPr>
        </p:nvSpPr>
        <p:spPr/>
        <p:txBody>
          <a:bodyPr/>
          <a:lstStyle>
            <a:lvl1pPr>
              <a:defRPr>
                <a:solidFill>
                  <a:schemeClr val="bg1">
                    <a:lumMod val="95000"/>
                  </a:schemeClr>
                </a:solidFill>
              </a:defRPr>
            </a:lvl1pPr>
          </a:lstStyle>
          <a:p>
            <a:r>
              <a:rPr lang="en-US" dirty="0"/>
              <a:t>8/03/20XX</a:t>
            </a:r>
          </a:p>
        </p:txBody>
      </p:sp>
      <p:sp>
        <p:nvSpPr>
          <p:cNvPr id="4" name="Footer Placeholder 3">
            <a:extLst>
              <a:ext uri="{FF2B5EF4-FFF2-40B4-BE49-F238E27FC236}">
                <a16:creationId xmlns:a16="http://schemas.microsoft.com/office/drawing/2014/main" id="{53F05D42-821E-4E1A-ACD8-5D4B39CFC481}"/>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5" name="Slide Number Placeholder 4">
            <a:extLst>
              <a:ext uri="{FF2B5EF4-FFF2-40B4-BE49-F238E27FC236}">
                <a16:creationId xmlns:a16="http://schemas.microsoft.com/office/drawing/2014/main" id="{E2A47555-EEE6-41B1-9AA5-E70CA2B604D2}"/>
              </a:ext>
            </a:extLst>
          </p:cNvPr>
          <p:cNvSpPr>
            <a:spLocks noGrp="1"/>
          </p:cNvSpPr>
          <p:nvPr>
            <p:ph type="sldNum" sz="quarter" idx="12"/>
          </p:nvPr>
        </p:nvSpPr>
        <p:spPr/>
        <p:txBody>
          <a:bodyPr/>
          <a:lstStyle>
            <a:lvl1pPr>
              <a:defRPr>
                <a:solidFill>
                  <a:schemeClr val="accent3"/>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88D863BC-52D6-4182-94E2-EA35621A8A6D}"/>
              </a:ext>
            </a:extLst>
          </p:cNvPr>
          <p:cNvSpPr>
            <a:spLocks noGrp="1"/>
          </p:cNvSpPr>
          <p:nvPr>
            <p:ph type="ctrTitle" hasCustomPrompt="1"/>
          </p:nvPr>
        </p:nvSpPr>
        <p:spPr>
          <a:xfrm>
            <a:off x="5360889" y="729426"/>
            <a:ext cx="5903262" cy="635397"/>
          </a:xfrm>
          <a:prstGeom prst="rect">
            <a:avLst/>
          </a:prstGeom>
        </p:spPr>
        <p:txBody>
          <a:bodyPr anchor="ctr"/>
          <a:lstStyle>
            <a:lvl1pPr algn="l">
              <a:defRPr sz="2200" cap="all" spc="200" baseline="0">
                <a:solidFill>
                  <a:schemeClr val="bg1">
                    <a:lumMod val="95000"/>
                  </a:schemeClr>
                </a:solidFill>
                <a:latin typeface="+mj-lt"/>
              </a:defRPr>
            </a:lvl1pPr>
          </a:lstStyle>
          <a:p>
            <a:r>
              <a:rPr lang="en-US" dirty="0"/>
              <a:t>Click to add title</a:t>
            </a:r>
          </a:p>
        </p:txBody>
      </p:sp>
      <p:sp>
        <p:nvSpPr>
          <p:cNvPr id="7" name="Content Placeholder 6">
            <a:extLst>
              <a:ext uri="{FF2B5EF4-FFF2-40B4-BE49-F238E27FC236}">
                <a16:creationId xmlns:a16="http://schemas.microsoft.com/office/drawing/2014/main" id="{4F792BF5-C216-472F-93C8-9E12D88E6BB7}"/>
              </a:ext>
            </a:extLst>
          </p:cNvPr>
          <p:cNvSpPr>
            <a:spLocks noGrp="1"/>
          </p:cNvSpPr>
          <p:nvPr>
            <p:ph sz="quarter" idx="14"/>
          </p:nvPr>
        </p:nvSpPr>
        <p:spPr>
          <a:xfrm>
            <a:off x="5360988" y="1625600"/>
            <a:ext cx="5903912" cy="4429125"/>
          </a:xfrm>
          <a:prstGeom prst="rect">
            <a:avLst/>
          </a:prstGeom>
        </p:spPr>
        <p:txBody>
          <a:bodyPr/>
          <a:lstStyle>
            <a:lvl1pPr>
              <a:defRPr>
                <a:solidFill>
                  <a:schemeClr val="bg1">
                    <a:lumMod val="95000"/>
                  </a:schemeClr>
                </a:solidFill>
              </a:defRPr>
            </a:lvl1pPr>
            <a:lvl2pPr>
              <a:defRPr>
                <a:solidFill>
                  <a:schemeClr val="bg1">
                    <a:lumMod val="95000"/>
                  </a:schemeClr>
                </a:solidFill>
              </a:defRPr>
            </a:lvl2pPr>
            <a:lvl3pPr>
              <a:defRPr>
                <a:solidFill>
                  <a:schemeClr val="bg1">
                    <a:lumMod val="95000"/>
                  </a:schemeClr>
                </a:solidFill>
              </a:defRPr>
            </a:lvl3pPr>
            <a:lvl4pPr>
              <a:defRPr>
                <a:solidFill>
                  <a:schemeClr val="bg1">
                    <a:lumMod val="95000"/>
                  </a:schemeClr>
                </a:solidFill>
              </a:defRPr>
            </a:lvl4pPr>
            <a:lvl5pPr>
              <a:defRPr>
                <a:solidFill>
                  <a:schemeClr val="bg1">
                    <a:lumMod val="9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405763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Our Team 4-Up">
    <p:bg>
      <p:bgPr>
        <a:solidFill>
          <a:schemeClr val="bg1">
            <a:lumMod val="50000"/>
          </a:schemeClr>
        </a:solidFill>
        <a:effectLst/>
      </p:bgPr>
    </p:bg>
    <p:spTree>
      <p:nvGrpSpPr>
        <p:cNvPr id="1" name=""/>
        <p:cNvGrpSpPr/>
        <p:nvPr/>
      </p:nvGrpSpPr>
      <p:grpSpPr>
        <a:xfrm>
          <a:off x="0" y="0"/>
          <a:ext cx="0" cy="0"/>
          <a:chOff x="0" y="0"/>
          <a:chExt cx="0" cy="0"/>
        </a:xfrm>
      </p:grpSpPr>
      <p:sp>
        <p:nvSpPr>
          <p:cNvPr id="21" name="Text Placeholder 4">
            <a:extLst>
              <a:ext uri="{FF2B5EF4-FFF2-40B4-BE49-F238E27FC236}">
                <a16:creationId xmlns:a16="http://schemas.microsoft.com/office/drawing/2014/main" id="{71C49FEB-B8EF-4D85-AF1E-FF1A08DED40F}"/>
              </a:ext>
            </a:extLst>
          </p:cNvPr>
          <p:cNvSpPr>
            <a:spLocks noGrp="1"/>
          </p:cNvSpPr>
          <p:nvPr>
            <p:ph type="body" sz="quarter" idx="29" hasCustomPrompt="1"/>
          </p:nvPr>
        </p:nvSpPr>
        <p:spPr>
          <a:xfrm>
            <a:off x="1" y="1"/>
            <a:ext cx="12192000" cy="2514600"/>
          </a:xfrm>
          <a:prstGeom prst="rect">
            <a:avLst/>
          </a:prstGeom>
        </p:spPr>
        <p:txBody>
          <a:bodyPr/>
          <a:lstStyle>
            <a:lvl1pPr marL="0" indent="0" algn="r">
              <a:lnSpc>
                <a:spcPct val="35000"/>
              </a:lnSpc>
              <a:spcBef>
                <a:spcPts val="0"/>
              </a:spcBef>
              <a:buNone/>
              <a:defRPr sz="50000" baseline="0">
                <a:solidFill>
                  <a:schemeClr val="bg1">
                    <a:alpha val="5000"/>
                  </a:schemeClr>
                </a:solidFill>
                <a:latin typeface="Kunstler Script" panose="030304020206070D0D06" pitchFamily="66" charset="0"/>
              </a:defRPr>
            </a:lvl1pPr>
          </a:lstStyle>
          <a:p>
            <a:r>
              <a:rPr lang="en-US" dirty="0"/>
              <a:t>Team</a:t>
            </a:r>
          </a:p>
        </p:txBody>
      </p:sp>
      <p:sp>
        <p:nvSpPr>
          <p:cNvPr id="3" name="Date Placeholder 2">
            <a:extLst>
              <a:ext uri="{FF2B5EF4-FFF2-40B4-BE49-F238E27FC236}">
                <a16:creationId xmlns:a16="http://schemas.microsoft.com/office/drawing/2014/main" id="{2751E4D1-453A-486C-AC10-C420246031B9}"/>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0BD6862B-8836-4F15-B05B-24B5EFFD7650}"/>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E7F95F47-BBF4-4271-B6F5-E9C3507ADD58}"/>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B06E153E-70D2-4FA6-AE08-1FF540897371}"/>
              </a:ext>
            </a:extLst>
          </p:cNvPr>
          <p:cNvSpPr>
            <a:spLocks noGrp="1"/>
          </p:cNvSpPr>
          <p:nvPr>
            <p:ph type="ctrTitle" hasCustomPrompt="1"/>
          </p:nvPr>
        </p:nvSpPr>
        <p:spPr>
          <a:xfrm>
            <a:off x="2933903" y="1655011"/>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9" name="Picture Placeholder 9">
            <a:extLst>
              <a:ext uri="{FF2B5EF4-FFF2-40B4-BE49-F238E27FC236}">
                <a16:creationId xmlns:a16="http://schemas.microsoft.com/office/drawing/2014/main" id="{DC04EBE4-2F20-469F-8A53-9BEC2E378220}"/>
              </a:ext>
            </a:extLst>
          </p:cNvPr>
          <p:cNvSpPr>
            <a:spLocks noGrp="1"/>
          </p:cNvSpPr>
          <p:nvPr>
            <p:ph type="pic" sz="quarter" idx="14" hasCustomPrompt="1"/>
          </p:nvPr>
        </p:nvSpPr>
        <p:spPr>
          <a:xfrm>
            <a:off x="1644345"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0" name="Text Placeholder 10">
            <a:extLst>
              <a:ext uri="{FF2B5EF4-FFF2-40B4-BE49-F238E27FC236}">
                <a16:creationId xmlns:a16="http://schemas.microsoft.com/office/drawing/2014/main" id="{B4BA6AEB-B1AF-4446-A7B4-97B679BC9309}"/>
              </a:ext>
            </a:extLst>
          </p:cNvPr>
          <p:cNvSpPr>
            <a:spLocks noGrp="1"/>
          </p:cNvSpPr>
          <p:nvPr>
            <p:ph type="body" sz="quarter" idx="18" hasCustomPrompt="1"/>
          </p:nvPr>
        </p:nvSpPr>
        <p:spPr>
          <a:xfrm>
            <a:off x="1204655" y="4463647"/>
            <a:ext cx="2330873"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1" name="Text Placeholder 10">
            <a:extLst>
              <a:ext uri="{FF2B5EF4-FFF2-40B4-BE49-F238E27FC236}">
                <a16:creationId xmlns:a16="http://schemas.microsoft.com/office/drawing/2014/main" id="{A3462D3F-0728-4C38-B170-389153ED5A5F}"/>
              </a:ext>
            </a:extLst>
          </p:cNvPr>
          <p:cNvSpPr>
            <a:spLocks noGrp="1"/>
          </p:cNvSpPr>
          <p:nvPr>
            <p:ph type="body" sz="quarter" idx="19" hasCustomPrompt="1"/>
          </p:nvPr>
        </p:nvSpPr>
        <p:spPr>
          <a:xfrm>
            <a:off x="1204655" y="4779469"/>
            <a:ext cx="2330873"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2" name="Picture Placeholder 9">
            <a:extLst>
              <a:ext uri="{FF2B5EF4-FFF2-40B4-BE49-F238E27FC236}">
                <a16:creationId xmlns:a16="http://schemas.microsoft.com/office/drawing/2014/main" id="{3E3EC61F-D3A5-4658-8BA3-A91338AF2FAF}"/>
              </a:ext>
            </a:extLst>
          </p:cNvPr>
          <p:cNvSpPr>
            <a:spLocks noGrp="1"/>
          </p:cNvSpPr>
          <p:nvPr>
            <p:ph type="pic" sz="quarter" idx="20" hasCustomPrompt="1"/>
          </p:nvPr>
        </p:nvSpPr>
        <p:spPr>
          <a:xfrm>
            <a:off x="4133091"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3" name="Picture Placeholder 9">
            <a:extLst>
              <a:ext uri="{FF2B5EF4-FFF2-40B4-BE49-F238E27FC236}">
                <a16:creationId xmlns:a16="http://schemas.microsoft.com/office/drawing/2014/main" id="{CDB9F756-6446-412A-9650-AAB15FCA3623}"/>
              </a:ext>
            </a:extLst>
          </p:cNvPr>
          <p:cNvSpPr>
            <a:spLocks noGrp="1"/>
          </p:cNvSpPr>
          <p:nvPr>
            <p:ph type="pic" sz="quarter" idx="21" hasCustomPrompt="1"/>
          </p:nvPr>
        </p:nvSpPr>
        <p:spPr>
          <a:xfrm>
            <a:off x="6621836"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4" name="Picture Placeholder 9">
            <a:extLst>
              <a:ext uri="{FF2B5EF4-FFF2-40B4-BE49-F238E27FC236}">
                <a16:creationId xmlns:a16="http://schemas.microsoft.com/office/drawing/2014/main" id="{382166CD-0B9A-4F3F-9C64-C140FABE85C7}"/>
              </a:ext>
            </a:extLst>
          </p:cNvPr>
          <p:cNvSpPr>
            <a:spLocks noGrp="1"/>
          </p:cNvSpPr>
          <p:nvPr>
            <p:ph type="pic" sz="quarter" idx="22" hasCustomPrompt="1"/>
          </p:nvPr>
        </p:nvSpPr>
        <p:spPr>
          <a:xfrm>
            <a:off x="9110582" y="2757949"/>
            <a:ext cx="1451493" cy="1462225"/>
          </a:xfrm>
          <a:prstGeom prst="ellipse">
            <a:avLst/>
          </a:prstGeom>
        </p:spPr>
        <p:txBody>
          <a:bodyPr/>
          <a:lstStyle>
            <a:lvl1pPr marL="0" indent="0" algn="ctr">
              <a:buNone/>
              <a:defRPr>
                <a:solidFill>
                  <a:schemeClr val="bg1"/>
                </a:solidFill>
              </a:defRPr>
            </a:lvl1pPr>
          </a:lstStyle>
          <a:p>
            <a:r>
              <a:rPr lang="en-US" dirty="0"/>
              <a:t>Click to add photo</a:t>
            </a:r>
          </a:p>
        </p:txBody>
      </p:sp>
      <p:sp>
        <p:nvSpPr>
          <p:cNvPr id="15" name="Text Placeholder 10">
            <a:extLst>
              <a:ext uri="{FF2B5EF4-FFF2-40B4-BE49-F238E27FC236}">
                <a16:creationId xmlns:a16="http://schemas.microsoft.com/office/drawing/2014/main" id="{40DF12CD-BCB4-467F-B7E3-499EC97EFEB6}"/>
              </a:ext>
            </a:extLst>
          </p:cNvPr>
          <p:cNvSpPr>
            <a:spLocks noGrp="1"/>
          </p:cNvSpPr>
          <p:nvPr>
            <p:ph type="body" sz="quarter" idx="23" hasCustomPrompt="1"/>
          </p:nvPr>
        </p:nvSpPr>
        <p:spPr>
          <a:xfrm>
            <a:off x="3693400" y="4463647"/>
            <a:ext cx="2330874"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6" name="Text Placeholder 10">
            <a:extLst>
              <a:ext uri="{FF2B5EF4-FFF2-40B4-BE49-F238E27FC236}">
                <a16:creationId xmlns:a16="http://schemas.microsoft.com/office/drawing/2014/main" id="{5A467C8A-05E4-4C98-85BA-9199B1C1E1D8}"/>
              </a:ext>
            </a:extLst>
          </p:cNvPr>
          <p:cNvSpPr>
            <a:spLocks noGrp="1"/>
          </p:cNvSpPr>
          <p:nvPr>
            <p:ph type="body" sz="quarter" idx="24" hasCustomPrompt="1"/>
          </p:nvPr>
        </p:nvSpPr>
        <p:spPr>
          <a:xfrm>
            <a:off x="3693400" y="4779469"/>
            <a:ext cx="2330874"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7" name="Text Placeholder 10">
            <a:extLst>
              <a:ext uri="{FF2B5EF4-FFF2-40B4-BE49-F238E27FC236}">
                <a16:creationId xmlns:a16="http://schemas.microsoft.com/office/drawing/2014/main" id="{9058072E-F9B0-4371-960E-E67B496E3020}"/>
              </a:ext>
            </a:extLst>
          </p:cNvPr>
          <p:cNvSpPr>
            <a:spLocks noGrp="1"/>
          </p:cNvSpPr>
          <p:nvPr>
            <p:ph type="body" sz="quarter" idx="25" hasCustomPrompt="1"/>
          </p:nvPr>
        </p:nvSpPr>
        <p:spPr>
          <a:xfrm>
            <a:off x="6182145" y="4463647"/>
            <a:ext cx="2330875"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18" name="Text Placeholder 10">
            <a:extLst>
              <a:ext uri="{FF2B5EF4-FFF2-40B4-BE49-F238E27FC236}">
                <a16:creationId xmlns:a16="http://schemas.microsoft.com/office/drawing/2014/main" id="{0A657816-CBF3-4FE7-86AD-21BF42DD1528}"/>
              </a:ext>
            </a:extLst>
          </p:cNvPr>
          <p:cNvSpPr>
            <a:spLocks noGrp="1"/>
          </p:cNvSpPr>
          <p:nvPr>
            <p:ph type="body" sz="quarter" idx="26" hasCustomPrompt="1"/>
          </p:nvPr>
        </p:nvSpPr>
        <p:spPr>
          <a:xfrm>
            <a:off x="6182145" y="4779469"/>
            <a:ext cx="2330875"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
        <p:nvSpPr>
          <p:cNvPr id="19" name="Text Placeholder 10">
            <a:extLst>
              <a:ext uri="{FF2B5EF4-FFF2-40B4-BE49-F238E27FC236}">
                <a16:creationId xmlns:a16="http://schemas.microsoft.com/office/drawing/2014/main" id="{886C1499-EEAF-4BF5-99C2-BE435BED3F5B}"/>
              </a:ext>
            </a:extLst>
          </p:cNvPr>
          <p:cNvSpPr>
            <a:spLocks noGrp="1"/>
          </p:cNvSpPr>
          <p:nvPr>
            <p:ph type="body" sz="quarter" idx="27" hasCustomPrompt="1"/>
          </p:nvPr>
        </p:nvSpPr>
        <p:spPr>
          <a:xfrm>
            <a:off x="8670891" y="4463647"/>
            <a:ext cx="2330875" cy="442298"/>
          </a:xfrm>
          <a:prstGeom prst="rect">
            <a:avLst/>
          </a:prstGeom>
        </p:spPr>
        <p:txBody>
          <a:bodyPr anchor="ctr"/>
          <a:lstStyle>
            <a:lvl1pPr marL="0" indent="0" algn="ctr">
              <a:buNone/>
              <a:defRPr sz="1200" cap="all" spc="100" baseline="0">
                <a:solidFill>
                  <a:schemeClr val="bg1"/>
                </a:solidFill>
                <a:latin typeface="+mj-lt"/>
              </a:defRPr>
            </a:lvl1pPr>
          </a:lstStyle>
          <a:p>
            <a:pPr lvl="0"/>
            <a:r>
              <a:rPr lang="en-US"/>
              <a:t>Add name</a:t>
            </a:r>
          </a:p>
        </p:txBody>
      </p:sp>
      <p:sp>
        <p:nvSpPr>
          <p:cNvPr id="20" name="Text Placeholder 10">
            <a:extLst>
              <a:ext uri="{FF2B5EF4-FFF2-40B4-BE49-F238E27FC236}">
                <a16:creationId xmlns:a16="http://schemas.microsoft.com/office/drawing/2014/main" id="{58984A54-7368-4F62-B02D-6A062366006A}"/>
              </a:ext>
            </a:extLst>
          </p:cNvPr>
          <p:cNvSpPr>
            <a:spLocks noGrp="1"/>
          </p:cNvSpPr>
          <p:nvPr>
            <p:ph type="body" sz="quarter" idx="28" hasCustomPrompt="1"/>
          </p:nvPr>
        </p:nvSpPr>
        <p:spPr>
          <a:xfrm>
            <a:off x="8670891" y="4779469"/>
            <a:ext cx="2330875" cy="442298"/>
          </a:xfrm>
          <a:prstGeom prst="rect">
            <a:avLst/>
          </a:prstGeom>
        </p:spPr>
        <p:txBody>
          <a:bodyPr anchor="t"/>
          <a:lstStyle>
            <a:lvl1pPr marL="0" indent="0" algn="ctr">
              <a:buNone/>
              <a:defRPr sz="1100" cap="none" spc="100" baseline="0">
                <a:solidFill>
                  <a:schemeClr val="bg1"/>
                </a:solidFill>
                <a:latin typeface="+mn-lt"/>
              </a:defRPr>
            </a:lvl1pPr>
          </a:lstStyle>
          <a:p>
            <a:pPr lvl="0"/>
            <a:r>
              <a:rPr lang="en-US"/>
              <a:t>Add title</a:t>
            </a:r>
          </a:p>
        </p:txBody>
      </p:sp>
    </p:spTree>
    <p:extLst>
      <p:ext uri="{BB962C8B-B14F-4D97-AF65-F5344CB8AC3E}">
        <p14:creationId xmlns:p14="http://schemas.microsoft.com/office/powerpoint/2010/main" val="29396265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eet Our Team 8-Up">
    <p:bg>
      <p:bgPr>
        <a:solidFill>
          <a:schemeClr val="bg1">
            <a:lumMod val="50000"/>
          </a:schemeClr>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86F087D-92DE-4035-8192-586AF5C8FE12}"/>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7A9928F3-1B10-463F-9157-B6A079A7903E}"/>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746BA99F-4B60-460A-B00E-4D0B0DDD5C5E}"/>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8" name="Picture Placeholder 9">
            <a:extLst>
              <a:ext uri="{FF2B5EF4-FFF2-40B4-BE49-F238E27FC236}">
                <a16:creationId xmlns:a16="http://schemas.microsoft.com/office/drawing/2014/main" id="{5A869ECF-2DFC-48EE-97D9-84DCD25E5473}"/>
              </a:ext>
            </a:extLst>
          </p:cNvPr>
          <p:cNvSpPr>
            <a:spLocks noGrp="1"/>
          </p:cNvSpPr>
          <p:nvPr>
            <p:ph type="pic" sz="quarter" idx="16" hasCustomPrompt="1"/>
          </p:nvPr>
        </p:nvSpPr>
        <p:spPr>
          <a:xfrm>
            <a:off x="1979488"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10" name="Text Placeholder 14">
            <a:extLst>
              <a:ext uri="{FF2B5EF4-FFF2-40B4-BE49-F238E27FC236}">
                <a16:creationId xmlns:a16="http://schemas.microsoft.com/office/drawing/2014/main" id="{156C8A56-CD27-4C90-94A0-6C6EE02744F4}"/>
              </a:ext>
            </a:extLst>
          </p:cNvPr>
          <p:cNvSpPr>
            <a:spLocks noGrp="1"/>
          </p:cNvSpPr>
          <p:nvPr>
            <p:ph type="body" sz="quarter" idx="20" hasCustomPrompt="1"/>
          </p:nvPr>
        </p:nvSpPr>
        <p:spPr>
          <a:xfrm>
            <a:off x="1485529" y="3495484"/>
            <a:ext cx="2085792"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1" name="Text Placeholder 14">
            <a:extLst>
              <a:ext uri="{FF2B5EF4-FFF2-40B4-BE49-F238E27FC236}">
                <a16:creationId xmlns:a16="http://schemas.microsoft.com/office/drawing/2014/main" id="{22104C50-BDDE-4917-8F64-30BB543A7349}"/>
              </a:ext>
            </a:extLst>
          </p:cNvPr>
          <p:cNvSpPr>
            <a:spLocks noGrp="1"/>
          </p:cNvSpPr>
          <p:nvPr>
            <p:ph type="body" sz="quarter" idx="21" hasCustomPrompt="1"/>
          </p:nvPr>
        </p:nvSpPr>
        <p:spPr>
          <a:xfrm>
            <a:off x="3859819"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2" name="Text Placeholder 14">
            <a:extLst>
              <a:ext uri="{FF2B5EF4-FFF2-40B4-BE49-F238E27FC236}">
                <a16:creationId xmlns:a16="http://schemas.microsoft.com/office/drawing/2014/main" id="{16490CE7-7241-4A9F-9A19-0D1533BA52E5}"/>
              </a:ext>
            </a:extLst>
          </p:cNvPr>
          <p:cNvSpPr>
            <a:spLocks noGrp="1"/>
          </p:cNvSpPr>
          <p:nvPr>
            <p:ph type="body" sz="quarter" idx="22" hasCustomPrompt="1"/>
          </p:nvPr>
        </p:nvSpPr>
        <p:spPr>
          <a:xfrm>
            <a:off x="3859818" y="3495484"/>
            <a:ext cx="2085793"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3" name="Text Placeholder 14">
            <a:extLst>
              <a:ext uri="{FF2B5EF4-FFF2-40B4-BE49-F238E27FC236}">
                <a16:creationId xmlns:a16="http://schemas.microsoft.com/office/drawing/2014/main" id="{02C7036D-56D2-4D6E-8F25-344484C61A1F}"/>
              </a:ext>
            </a:extLst>
          </p:cNvPr>
          <p:cNvSpPr>
            <a:spLocks noGrp="1"/>
          </p:cNvSpPr>
          <p:nvPr>
            <p:ph type="body" sz="quarter" idx="23" hasCustomPrompt="1"/>
          </p:nvPr>
        </p:nvSpPr>
        <p:spPr>
          <a:xfrm>
            <a:off x="6234108" y="3269684"/>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4" name="Text Placeholder 14">
            <a:extLst>
              <a:ext uri="{FF2B5EF4-FFF2-40B4-BE49-F238E27FC236}">
                <a16:creationId xmlns:a16="http://schemas.microsoft.com/office/drawing/2014/main" id="{420E5CE0-16E9-48C3-AEAE-C29C2448D78B}"/>
              </a:ext>
            </a:extLst>
          </p:cNvPr>
          <p:cNvSpPr>
            <a:spLocks noGrp="1"/>
          </p:cNvSpPr>
          <p:nvPr>
            <p:ph type="body" sz="quarter" idx="24" hasCustomPrompt="1"/>
          </p:nvPr>
        </p:nvSpPr>
        <p:spPr>
          <a:xfrm>
            <a:off x="6234107" y="3495484"/>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15" name="Text Placeholder 14">
            <a:extLst>
              <a:ext uri="{FF2B5EF4-FFF2-40B4-BE49-F238E27FC236}">
                <a16:creationId xmlns:a16="http://schemas.microsoft.com/office/drawing/2014/main" id="{532463BC-AC80-43A6-8BB3-50F5A28E80BC}"/>
              </a:ext>
            </a:extLst>
          </p:cNvPr>
          <p:cNvSpPr>
            <a:spLocks noGrp="1"/>
          </p:cNvSpPr>
          <p:nvPr>
            <p:ph type="body" sz="quarter" idx="25" hasCustomPrompt="1"/>
          </p:nvPr>
        </p:nvSpPr>
        <p:spPr>
          <a:xfrm>
            <a:off x="8608394"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16" name="Text Placeholder 14">
            <a:extLst>
              <a:ext uri="{FF2B5EF4-FFF2-40B4-BE49-F238E27FC236}">
                <a16:creationId xmlns:a16="http://schemas.microsoft.com/office/drawing/2014/main" id="{4CF5287C-0936-4244-B1EE-226996FEC9A0}"/>
              </a:ext>
            </a:extLst>
          </p:cNvPr>
          <p:cNvSpPr>
            <a:spLocks noGrp="1"/>
          </p:cNvSpPr>
          <p:nvPr>
            <p:ph type="body" sz="quarter" idx="26" hasCustomPrompt="1"/>
          </p:nvPr>
        </p:nvSpPr>
        <p:spPr>
          <a:xfrm>
            <a:off x="8608391" y="3495484"/>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38" name="Text Placeholder 14">
            <a:extLst>
              <a:ext uri="{FF2B5EF4-FFF2-40B4-BE49-F238E27FC236}">
                <a16:creationId xmlns:a16="http://schemas.microsoft.com/office/drawing/2014/main" id="{80E59778-6A5E-4CAE-8EB2-BBEBB43F6D4B}"/>
              </a:ext>
            </a:extLst>
          </p:cNvPr>
          <p:cNvSpPr>
            <a:spLocks noGrp="1"/>
          </p:cNvSpPr>
          <p:nvPr>
            <p:ph type="body" sz="quarter" idx="46" hasCustomPrompt="1"/>
          </p:nvPr>
        </p:nvSpPr>
        <p:spPr>
          <a:xfrm>
            <a:off x="1485530" y="3269516"/>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47" name="Text Placeholder 14">
            <a:extLst>
              <a:ext uri="{FF2B5EF4-FFF2-40B4-BE49-F238E27FC236}">
                <a16:creationId xmlns:a16="http://schemas.microsoft.com/office/drawing/2014/main" id="{393D72E6-E684-4731-B139-4BA8111999D9}"/>
              </a:ext>
            </a:extLst>
          </p:cNvPr>
          <p:cNvSpPr>
            <a:spLocks noGrp="1"/>
          </p:cNvSpPr>
          <p:nvPr>
            <p:ph type="body" sz="quarter" idx="48" hasCustomPrompt="1"/>
          </p:nvPr>
        </p:nvSpPr>
        <p:spPr>
          <a:xfrm>
            <a:off x="1485442" y="5546241"/>
            <a:ext cx="2085792"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48" name="Text Placeholder 14">
            <a:extLst>
              <a:ext uri="{FF2B5EF4-FFF2-40B4-BE49-F238E27FC236}">
                <a16:creationId xmlns:a16="http://schemas.microsoft.com/office/drawing/2014/main" id="{17AF8A36-96BD-4383-BD10-0AF6C3CAA215}"/>
              </a:ext>
            </a:extLst>
          </p:cNvPr>
          <p:cNvSpPr>
            <a:spLocks noGrp="1"/>
          </p:cNvSpPr>
          <p:nvPr>
            <p:ph type="body" sz="quarter" idx="49" hasCustomPrompt="1"/>
          </p:nvPr>
        </p:nvSpPr>
        <p:spPr>
          <a:xfrm>
            <a:off x="3859819"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49" name="Text Placeholder 14">
            <a:extLst>
              <a:ext uri="{FF2B5EF4-FFF2-40B4-BE49-F238E27FC236}">
                <a16:creationId xmlns:a16="http://schemas.microsoft.com/office/drawing/2014/main" id="{F26B5D3A-6C13-4204-9756-1BCA5AE8D12C}"/>
              </a:ext>
            </a:extLst>
          </p:cNvPr>
          <p:cNvSpPr>
            <a:spLocks noGrp="1"/>
          </p:cNvSpPr>
          <p:nvPr>
            <p:ph type="body" sz="quarter" idx="50" hasCustomPrompt="1"/>
          </p:nvPr>
        </p:nvSpPr>
        <p:spPr>
          <a:xfrm>
            <a:off x="3859730" y="5546241"/>
            <a:ext cx="2085793"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0" name="Text Placeholder 14">
            <a:extLst>
              <a:ext uri="{FF2B5EF4-FFF2-40B4-BE49-F238E27FC236}">
                <a16:creationId xmlns:a16="http://schemas.microsoft.com/office/drawing/2014/main" id="{80D112F0-B8AB-4FA9-B732-BE08CD1234D5}"/>
              </a:ext>
            </a:extLst>
          </p:cNvPr>
          <p:cNvSpPr>
            <a:spLocks noGrp="1"/>
          </p:cNvSpPr>
          <p:nvPr>
            <p:ph type="body" sz="quarter" idx="51" hasCustomPrompt="1"/>
          </p:nvPr>
        </p:nvSpPr>
        <p:spPr>
          <a:xfrm>
            <a:off x="6234108" y="5320441"/>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51" name="Text Placeholder 14">
            <a:extLst>
              <a:ext uri="{FF2B5EF4-FFF2-40B4-BE49-F238E27FC236}">
                <a16:creationId xmlns:a16="http://schemas.microsoft.com/office/drawing/2014/main" id="{4784D9A7-36A5-4F3B-AA7B-CB5E2D655945}"/>
              </a:ext>
            </a:extLst>
          </p:cNvPr>
          <p:cNvSpPr>
            <a:spLocks noGrp="1"/>
          </p:cNvSpPr>
          <p:nvPr>
            <p:ph type="body" sz="quarter" idx="52" hasCustomPrompt="1"/>
          </p:nvPr>
        </p:nvSpPr>
        <p:spPr>
          <a:xfrm>
            <a:off x="6234063" y="5546241"/>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2" name="Text Placeholder 14">
            <a:extLst>
              <a:ext uri="{FF2B5EF4-FFF2-40B4-BE49-F238E27FC236}">
                <a16:creationId xmlns:a16="http://schemas.microsoft.com/office/drawing/2014/main" id="{D7A99E46-923F-4364-BF2F-FBB534A10648}"/>
              </a:ext>
            </a:extLst>
          </p:cNvPr>
          <p:cNvSpPr>
            <a:spLocks noGrp="1"/>
          </p:cNvSpPr>
          <p:nvPr>
            <p:ph type="body" sz="quarter" idx="53" hasCustomPrompt="1"/>
          </p:nvPr>
        </p:nvSpPr>
        <p:spPr>
          <a:xfrm>
            <a:off x="8608394"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53" name="Text Placeholder 14">
            <a:extLst>
              <a:ext uri="{FF2B5EF4-FFF2-40B4-BE49-F238E27FC236}">
                <a16:creationId xmlns:a16="http://schemas.microsoft.com/office/drawing/2014/main" id="{506EFF4D-3C39-4F6E-A14E-EFF1C741CCCB}"/>
              </a:ext>
            </a:extLst>
          </p:cNvPr>
          <p:cNvSpPr>
            <a:spLocks noGrp="1"/>
          </p:cNvSpPr>
          <p:nvPr>
            <p:ph type="body" sz="quarter" idx="54" hasCustomPrompt="1"/>
          </p:nvPr>
        </p:nvSpPr>
        <p:spPr>
          <a:xfrm>
            <a:off x="8608391" y="5546241"/>
            <a:ext cx="2085791" cy="365125"/>
          </a:xfrm>
          <a:prstGeom prst="rect">
            <a:avLst/>
          </a:prstGeom>
        </p:spPr>
        <p:txBody>
          <a:bodyPr/>
          <a:lstStyle>
            <a:lvl1pPr marL="0" indent="0" algn="ctr">
              <a:lnSpc>
                <a:spcPct val="90000"/>
              </a:lnSpc>
              <a:spcBef>
                <a:spcPts val="0"/>
              </a:spcBef>
              <a:buNone/>
              <a:defRPr sz="1100" cap="none" spc="100" baseline="0">
                <a:solidFill>
                  <a:schemeClr val="bg1"/>
                </a:solidFill>
                <a:latin typeface="+mn-lt"/>
              </a:defRPr>
            </a:lvl1pPr>
          </a:lstStyle>
          <a:p>
            <a:pPr lvl="0"/>
            <a:r>
              <a:rPr lang="en-US"/>
              <a:t>Add title</a:t>
            </a:r>
          </a:p>
        </p:txBody>
      </p:sp>
      <p:sp>
        <p:nvSpPr>
          <p:cNvPr id="57" name="Text Placeholder 14">
            <a:extLst>
              <a:ext uri="{FF2B5EF4-FFF2-40B4-BE49-F238E27FC236}">
                <a16:creationId xmlns:a16="http://schemas.microsoft.com/office/drawing/2014/main" id="{0C5A43DB-AE3F-48FC-B6D4-8879D4CDADB4}"/>
              </a:ext>
            </a:extLst>
          </p:cNvPr>
          <p:cNvSpPr>
            <a:spLocks noGrp="1"/>
          </p:cNvSpPr>
          <p:nvPr>
            <p:ph type="body" sz="quarter" idx="58" hasCustomPrompt="1"/>
          </p:nvPr>
        </p:nvSpPr>
        <p:spPr>
          <a:xfrm>
            <a:off x="1485530" y="5320273"/>
            <a:ext cx="2085792" cy="274650"/>
          </a:xfrm>
          <a:prstGeom prst="rect">
            <a:avLst/>
          </a:prstGeom>
        </p:spPr>
        <p:txBody>
          <a:bodyPr/>
          <a:lstStyle>
            <a:lvl1pPr marL="0" indent="0" algn="ctr">
              <a:buNone/>
              <a:defRPr sz="1200" cap="all" spc="200" baseline="0">
                <a:solidFill>
                  <a:schemeClr val="bg1"/>
                </a:solidFill>
                <a:latin typeface="+mj-lt"/>
              </a:defRPr>
            </a:lvl1pPr>
          </a:lstStyle>
          <a:p>
            <a:pPr lvl="0"/>
            <a:r>
              <a:rPr lang="en-US"/>
              <a:t>Add name</a:t>
            </a:r>
          </a:p>
        </p:txBody>
      </p:sp>
      <p:sp>
        <p:nvSpPr>
          <p:cNvPr id="33" name="Picture Placeholder 9">
            <a:extLst>
              <a:ext uri="{FF2B5EF4-FFF2-40B4-BE49-F238E27FC236}">
                <a16:creationId xmlns:a16="http://schemas.microsoft.com/office/drawing/2014/main" id="{BF616705-4A53-4806-B16C-BA39A5A02D23}"/>
              </a:ext>
            </a:extLst>
          </p:cNvPr>
          <p:cNvSpPr>
            <a:spLocks noGrp="1"/>
          </p:cNvSpPr>
          <p:nvPr>
            <p:ph type="pic" sz="quarter" idx="59" hasCustomPrompt="1"/>
          </p:nvPr>
        </p:nvSpPr>
        <p:spPr>
          <a:xfrm>
            <a:off x="4353776"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9" name="Picture Placeholder 9">
            <a:extLst>
              <a:ext uri="{FF2B5EF4-FFF2-40B4-BE49-F238E27FC236}">
                <a16:creationId xmlns:a16="http://schemas.microsoft.com/office/drawing/2014/main" id="{12C5AB77-7FB0-4FE2-A742-FA3672277633}"/>
              </a:ext>
            </a:extLst>
          </p:cNvPr>
          <p:cNvSpPr>
            <a:spLocks noGrp="1"/>
          </p:cNvSpPr>
          <p:nvPr>
            <p:ph type="pic" sz="quarter" idx="60" hasCustomPrompt="1"/>
          </p:nvPr>
        </p:nvSpPr>
        <p:spPr>
          <a:xfrm>
            <a:off x="6728064"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0" name="Picture Placeholder 9">
            <a:extLst>
              <a:ext uri="{FF2B5EF4-FFF2-40B4-BE49-F238E27FC236}">
                <a16:creationId xmlns:a16="http://schemas.microsoft.com/office/drawing/2014/main" id="{8A37ED26-A40F-40E4-9FB0-0F305BCB23F4}"/>
              </a:ext>
            </a:extLst>
          </p:cNvPr>
          <p:cNvSpPr>
            <a:spLocks noGrp="1"/>
          </p:cNvSpPr>
          <p:nvPr>
            <p:ph type="pic" sz="quarter" idx="61" hasCustomPrompt="1"/>
          </p:nvPr>
        </p:nvSpPr>
        <p:spPr>
          <a:xfrm>
            <a:off x="9102352" y="1979244"/>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1" name="Picture Placeholder 9">
            <a:extLst>
              <a:ext uri="{FF2B5EF4-FFF2-40B4-BE49-F238E27FC236}">
                <a16:creationId xmlns:a16="http://schemas.microsoft.com/office/drawing/2014/main" id="{B6231166-8699-4C7F-8542-01C947970C37}"/>
              </a:ext>
            </a:extLst>
          </p:cNvPr>
          <p:cNvSpPr>
            <a:spLocks noGrp="1"/>
          </p:cNvSpPr>
          <p:nvPr>
            <p:ph type="pic" sz="quarter" idx="62" hasCustomPrompt="1"/>
          </p:nvPr>
        </p:nvSpPr>
        <p:spPr>
          <a:xfrm>
            <a:off x="1979488"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2" name="Picture Placeholder 9">
            <a:extLst>
              <a:ext uri="{FF2B5EF4-FFF2-40B4-BE49-F238E27FC236}">
                <a16:creationId xmlns:a16="http://schemas.microsoft.com/office/drawing/2014/main" id="{C8BBF1DC-9382-4EDC-8A43-26FBDBA89C72}"/>
              </a:ext>
            </a:extLst>
          </p:cNvPr>
          <p:cNvSpPr>
            <a:spLocks noGrp="1"/>
          </p:cNvSpPr>
          <p:nvPr>
            <p:ph type="pic" sz="quarter" idx="63" hasCustomPrompt="1"/>
          </p:nvPr>
        </p:nvSpPr>
        <p:spPr>
          <a:xfrm>
            <a:off x="4353776"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3" name="Picture Placeholder 9">
            <a:extLst>
              <a:ext uri="{FF2B5EF4-FFF2-40B4-BE49-F238E27FC236}">
                <a16:creationId xmlns:a16="http://schemas.microsoft.com/office/drawing/2014/main" id="{E1600B1D-A51F-4CD2-B131-483A6088B903}"/>
              </a:ext>
            </a:extLst>
          </p:cNvPr>
          <p:cNvSpPr>
            <a:spLocks noGrp="1"/>
          </p:cNvSpPr>
          <p:nvPr>
            <p:ph type="pic" sz="quarter" idx="64" hasCustomPrompt="1"/>
          </p:nvPr>
        </p:nvSpPr>
        <p:spPr>
          <a:xfrm>
            <a:off x="6728064"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44" name="Picture Placeholder 9">
            <a:extLst>
              <a:ext uri="{FF2B5EF4-FFF2-40B4-BE49-F238E27FC236}">
                <a16:creationId xmlns:a16="http://schemas.microsoft.com/office/drawing/2014/main" id="{C6C004ED-2B06-4144-9164-96A4CDC05395}"/>
              </a:ext>
            </a:extLst>
          </p:cNvPr>
          <p:cNvSpPr>
            <a:spLocks noGrp="1"/>
          </p:cNvSpPr>
          <p:nvPr>
            <p:ph type="pic" sz="quarter" idx="65" hasCustomPrompt="1"/>
          </p:nvPr>
        </p:nvSpPr>
        <p:spPr>
          <a:xfrm>
            <a:off x="9102352" y="4028080"/>
            <a:ext cx="1097876" cy="1097875"/>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0" name="Title 1">
            <a:extLst>
              <a:ext uri="{FF2B5EF4-FFF2-40B4-BE49-F238E27FC236}">
                <a16:creationId xmlns:a16="http://schemas.microsoft.com/office/drawing/2014/main" id="{4002D7BD-981B-493B-A5A0-DA83B6593157}"/>
              </a:ext>
            </a:extLst>
          </p:cNvPr>
          <p:cNvSpPr>
            <a:spLocks noGrp="1"/>
          </p:cNvSpPr>
          <p:nvPr>
            <p:ph type="ctrTitle" hasCustomPrompt="1"/>
          </p:nvPr>
        </p:nvSpPr>
        <p:spPr>
          <a:xfrm>
            <a:off x="2933903" y="724868"/>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Tree>
    <p:extLst>
      <p:ext uri="{BB962C8B-B14F-4D97-AF65-F5344CB8AC3E}">
        <p14:creationId xmlns:p14="http://schemas.microsoft.com/office/powerpoint/2010/main" val="28697476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bg>
      <p:bgPr>
        <a:solidFill>
          <a:schemeClr val="accent6"/>
        </a:solidFill>
        <a:effectLst/>
      </p:bgPr>
    </p:bg>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E636A6C4-760E-4DFC-9166-0346E320E61C}"/>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4" name="Footer Placeholder 3">
            <a:extLst>
              <a:ext uri="{FF2B5EF4-FFF2-40B4-BE49-F238E27FC236}">
                <a16:creationId xmlns:a16="http://schemas.microsoft.com/office/drawing/2014/main" id="{2AA830E9-38B9-41B2-9047-8F9003630EF4}"/>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5" name="Slide Number Placeholder 4">
            <a:extLst>
              <a:ext uri="{FF2B5EF4-FFF2-40B4-BE49-F238E27FC236}">
                <a16:creationId xmlns:a16="http://schemas.microsoft.com/office/drawing/2014/main" id="{705897FB-ACEE-45BF-9704-D517B9B958B9}"/>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4F61A60D-EA13-4C4C-9816-85480A2E2A90}"/>
              </a:ext>
            </a:extLst>
          </p:cNvPr>
          <p:cNvSpPr>
            <a:spLocks noGrp="1"/>
          </p:cNvSpPr>
          <p:nvPr>
            <p:ph type="ctrTitle" hasCustomPrompt="1"/>
          </p:nvPr>
        </p:nvSpPr>
        <p:spPr>
          <a:xfrm>
            <a:off x="2933903" y="724868"/>
            <a:ext cx="6324194"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20" name="Text Placeholder 14">
            <a:extLst>
              <a:ext uri="{FF2B5EF4-FFF2-40B4-BE49-F238E27FC236}">
                <a16:creationId xmlns:a16="http://schemas.microsoft.com/office/drawing/2014/main" id="{1C424B8B-6301-4675-9015-050DF1DF9113}"/>
              </a:ext>
            </a:extLst>
          </p:cNvPr>
          <p:cNvSpPr>
            <a:spLocks noGrp="1"/>
          </p:cNvSpPr>
          <p:nvPr>
            <p:ph type="body" sz="quarter" idx="13" hasCustomPrompt="1"/>
          </p:nvPr>
        </p:nvSpPr>
        <p:spPr>
          <a:xfrm>
            <a:off x="900511"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1" name="Text Placeholder 14">
            <a:extLst>
              <a:ext uri="{FF2B5EF4-FFF2-40B4-BE49-F238E27FC236}">
                <a16:creationId xmlns:a16="http://schemas.microsoft.com/office/drawing/2014/main" id="{44297A50-8392-4EB9-9BF6-451C4B9977BA}"/>
              </a:ext>
            </a:extLst>
          </p:cNvPr>
          <p:cNvSpPr>
            <a:spLocks noGrp="1"/>
          </p:cNvSpPr>
          <p:nvPr>
            <p:ph type="body" sz="quarter" idx="14" hasCustomPrompt="1"/>
          </p:nvPr>
        </p:nvSpPr>
        <p:spPr>
          <a:xfrm>
            <a:off x="900511"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01B3A901-BBC6-44D9-9C97-6CFD76C17CDF}"/>
              </a:ext>
            </a:extLst>
          </p:cNvPr>
          <p:cNvSpPr>
            <a:spLocks noGrp="1"/>
          </p:cNvSpPr>
          <p:nvPr>
            <p:ph type="body" sz="quarter" idx="15" hasCustomPrompt="1"/>
          </p:nvPr>
        </p:nvSpPr>
        <p:spPr>
          <a:xfrm>
            <a:off x="3584039"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3" name="Text Placeholder 14">
            <a:extLst>
              <a:ext uri="{FF2B5EF4-FFF2-40B4-BE49-F238E27FC236}">
                <a16:creationId xmlns:a16="http://schemas.microsoft.com/office/drawing/2014/main" id="{C60306D6-8D77-403B-B3D3-93E771A63E25}"/>
              </a:ext>
            </a:extLst>
          </p:cNvPr>
          <p:cNvSpPr>
            <a:spLocks noGrp="1"/>
          </p:cNvSpPr>
          <p:nvPr>
            <p:ph type="body" sz="quarter" idx="16" hasCustomPrompt="1"/>
          </p:nvPr>
        </p:nvSpPr>
        <p:spPr>
          <a:xfrm>
            <a:off x="3584039"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156D61BA-EB24-4A41-8CAD-DF8D3ACF23F3}"/>
              </a:ext>
            </a:extLst>
          </p:cNvPr>
          <p:cNvSpPr>
            <a:spLocks noGrp="1"/>
          </p:cNvSpPr>
          <p:nvPr>
            <p:ph type="body" sz="quarter" idx="17" hasCustomPrompt="1"/>
          </p:nvPr>
        </p:nvSpPr>
        <p:spPr>
          <a:xfrm>
            <a:off x="6267567"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5" name="Text Placeholder 14">
            <a:extLst>
              <a:ext uri="{FF2B5EF4-FFF2-40B4-BE49-F238E27FC236}">
                <a16:creationId xmlns:a16="http://schemas.microsoft.com/office/drawing/2014/main" id="{7D92CD70-81FF-405A-B419-FCACE6F2F97A}"/>
              </a:ext>
            </a:extLst>
          </p:cNvPr>
          <p:cNvSpPr>
            <a:spLocks noGrp="1"/>
          </p:cNvSpPr>
          <p:nvPr>
            <p:ph type="body" sz="quarter" idx="18" hasCustomPrompt="1"/>
          </p:nvPr>
        </p:nvSpPr>
        <p:spPr>
          <a:xfrm>
            <a:off x="6267567"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1F7A98D9-A50A-41D8-BD51-327D4B647F26}"/>
              </a:ext>
            </a:extLst>
          </p:cNvPr>
          <p:cNvSpPr>
            <a:spLocks noGrp="1"/>
          </p:cNvSpPr>
          <p:nvPr>
            <p:ph type="body" sz="quarter" idx="19" hasCustomPrompt="1"/>
          </p:nvPr>
        </p:nvSpPr>
        <p:spPr>
          <a:xfrm>
            <a:off x="8951094" y="4059648"/>
            <a:ext cx="2382386" cy="613702"/>
          </a:xfrm>
          <a:prstGeom prst="rect">
            <a:avLst/>
          </a:prstGeom>
        </p:spPr>
        <p:txBody>
          <a:bodyPr anchor="b"/>
          <a:lstStyle>
            <a:lvl1pPr marL="0" indent="0" algn="ctr">
              <a:lnSpc>
                <a:spcPct val="100000"/>
              </a:lnSpc>
              <a:spcBef>
                <a:spcPts val="0"/>
              </a:spcBef>
              <a:spcAft>
                <a:spcPts val="0"/>
              </a:spcAft>
              <a:buNone/>
              <a:defRPr sz="1400" cap="all" spc="200" baseline="0">
                <a:solidFill>
                  <a:schemeClr val="tx2"/>
                </a:solidFill>
                <a:latin typeface="+mj-lt"/>
              </a:defRPr>
            </a:lvl1pPr>
          </a:lstStyle>
          <a:p>
            <a:pPr lvl="0"/>
            <a:r>
              <a:rPr lang="en-US"/>
              <a:t>Click to add title</a:t>
            </a:r>
          </a:p>
        </p:txBody>
      </p:sp>
      <p:sp>
        <p:nvSpPr>
          <p:cNvPr id="27" name="Text Placeholder 14">
            <a:extLst>
              <a:ext uri="{FF2B5EF4-FFF2-40B4-BE49-F238E27FC236}">
                <a16:creationId xmlns:a16="http://schemas.microsoft.com/office/drawing/2014/main" id="{CD4953C5-A270-4C37-B878-3D3E51E01A1B}"/>
              </a:ext>
            </a:extLst>
          </p:cNvPr>
          <p:cNvSpPr>
            <a:spLocks noGrp="1"/>
          </p:cNvSpPr>
          <p:nvPr>
            <p:ph type="body" sz="quarter" idx="20" hasCustomPrompt="1"/>
          </p:nvPr>
        </p:nvSpPr>
        <p:spPr>
          <a:xfrm>
            <a:off x="8951094" y="4651391"/>
            <a:ext cx="2382386" cy="857935"/>
          </a:xfrm>
          <a:prstGeom prst="rect">
            <a:avLst/>
          </a:prstGeom>
        </p:spPr>
        <p:txBody>
          <a:bodyPr/>
          <a:lstStyle>
            <a:lvl1pPr marL="0" indent="0" algn="ctr">
              <a:lnSpc>
                <a:spcPct val="125000"/>
              </a:lnSpc>
              <a:spcBef>
                <a:spcPts val="0"/>
              </a:spcBef>
              <a:buNone/>
              <a:defRPr sz="1200" cap="none" spc="100" baseline="0">
                <a:solidFill>
                  <a:schemeClr val="bg1"/>
                </a:solidFill>
                <a:latin typeface="+mn-lt"/>
              </a:defRPr>
            </a:lvl1pPr>
          </a:lstStyle>
          <a:p>
            <a:pPr lvl="0"/>
            <a:r>
              <a:rPr lang="en-US"/>
              <a:t>Click to add text</a:t>
            </a:r>
          </a:p>
        </p:txBody>
      </p:sp>
      <p:sp>
        <p:nvSpPr>
          <p:cNvPr id="28" name="Text Placeholder 10">
            <a:extLst>
              <a:ext uri="{FF2B5EF4-FFF2-40B4-BE49-F238E27FC236}">
                <a16:creationId xmlns:a16="http://schemas.microsoft.com/office/drawing/2014/main" id="{B419FAA5-674D-4D1B-B6F0-7F6B786D9D2C}"/>
              </a:ext>
            </a:extLst>
          </p:cNvPr>
          <p:cNvSpPr>
            <a:spLocks noGrp="1"/>
          </p:cNvSpPr>
          <p:nvPr>
            <p:ph type="body" sz="quarter" idx="21" hasCustomPrompt="1"/>
          </p:nvPr>
        </p:nvSpPr>
        <p:spPr>
          <a:xfrm>
            <a:off x="1285758" y="2399173"/>
            <a:ext cx="1611892" cy="1151632"/>
          </a:xfrm>
          <a:prstGeom prst="rect">
            <a:avLst/>
          </a:prstGeom>
        </p:spPr>
        <p:txBody>
          <a:bodyPr anchor="ctr"/>
          <a:lstStyle>
            <a:lvl1pPr marL="0" indent="0" algn="ctr">
              <a:lnSpc>
                <a:spcPct val="80000"/>
              </a:lnSpc>
              <a:spcBef>
                <a:spcPts val="1000"/>
              </a:spcBef>
              <a:spcAft>
                <a:spcPts val="0"/>
              </a:spcAft>
              <a:buNone/>
              <a:defRPr sz="2800" cap="all" spc="100" baseline="0">
                <a:solidFill>
                  <a:schemeClr val="tx2"/>
                </a:solidFill>
                <a:latin typeface="+mj-lt"/>
              </a:defRPr>
            </a:lvl1pPr>
          </a:lstStyle>
          <a:p>
            <a:pPr lvl="0"/>
            <a:r>
              <a:rPr lang="en-US"/>
              <a:t>Add title</a:t>
            </a:r>
          </a:p>
        </p:txBody>
      </p:sp>
      <p:sp>
        <p:nvSpPr>
          <p:cNvPr id="29" name="Text Placeholder 10">
            <a:extLst>
              <a:ext uri="{FF2B5EF4-FFF2-40B4-BE49-F238E27FC236}">
                <a16:creationId xmlns:a16="http://schemas.microsoft.com/office/drawing/2014/main" id="{4301E9A5-7F5A-49AF-A4F3-EA73CC55905B}"/>
              </a:ext>
            </a:extLst>
          </p:cNvPr>
          <p:cNvSpPr>
            <a:spLocks noGrp="1"/>
          </p:cNvSpPr>
          <p:nvPr>
            <p:ph type="body" sz="quarter" idx="23" hasCustomPrompt="1"/>
          </p:nvPr>
        </p:nvSpPr>
        <p:spPr>
          <a:xfrm>
            <a:off x="6652814"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tx2"/>
                </a:solidFill>
                <a:latin typeface="+mj-lt"/>
              </a:defRPr>
            </a:lvl1pPr>
          </a:lstStyle>
          <a:p>
            <a:pPr lvl="0"/>
            <a:r>
              <a:rPr lang="en-US"/>
              <a:t>Add title</a:t>
            </a:r>
          </a:p>
        </p:txBody>
      </p:sp>
      <p:sp>
        <p:nvSpPr>
          <p:cNvPr id="30" name="Text Placeholder 10">
            <a:extLst>
              <a:ext uri="{FF2B5EF4-FFF2-40B4-BE49-F238E27FC236}">
                <a16:creationId xmlns:a16="http://schemas.microsoft.com/office/drawing/2014/main" id="{44658DCD-8753-4536-A41F-2975ECE9D039}"/>
              </a:ext>
            </a:extLst>
          </p:cNvPr>
          <p:cNvSpPr>
            <a:spLocks noGrp="1"/>
          </p:cNvSpPr>
          <p:nvPr>
            <p:ph type="body" sz="quarter" idx="24" hasCustomPrompt="1"/>
          </p:nvPr>
        </p:nvSpPr>
        <p:spPr>
          <a:xfrm>
            <a:off x="9336341"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tx2"/>
                </a:solidFill>
                <a:latin typeface="+mj-lt"/>
              </a:defRPr>
            </a:lvl1pPr>
          </a:lstStyle>
          <a:p>
            <a:pPr lvl="0"/>
            <a:r>
              <a:rPr lang="en-US"/>
              <a:t>Add title</a:t>
            </a:r>
          </a:p>
        </p:txBody>
      </p:sp>
      <p:sp>
        <p:nvSpPr>
          <p:cNvPr id="31" name="Text Placeholder 10">
            <a:extLst>
              <a:ext uri="{FF2B5EF4-FFF2-40B4-BE49-F238E27FC236}">
                <a16:creationId xmlns:a16="http://schemas.microsoft.com/office/drawing/2014/main" id="{2708ADA9-A84B-4176-A4A4-3BEEB2F71F93}"/>
              </a:ext>
            </a:extLst>
          </p:cNvPr>
          <p:cNvSpPr>
            <a:spLocks noGrp="1"/>
          </p:cNvSpPr>
          <p:nvPr>
            <p:ph type="body" sz="quarter" idx="22" hasCustomPrompt="1"/>
          </p:nvPr>
        </p:nvSpPr>
        <p:spPr>
          <a:xfrm>
            <a:off x="3969286" y="2399173"/>
            <a:ext cx="1611892" cy="1151632"/>
          </a:xfrm>
          <a:prstGeom prst="rect">
            <a:avLst/>
          </a:prstGeom>
        </p:spPr>
        <p:txBody>
          <a:bodyPr anchor="ctr"/>
          <a:lstStyle>
            <a:lvl1pPr marL="0" indent="0" algn="ctr">
              <a:lnSpc>
                <a:spcPct val="80000"/>
              </a:lnSpc>
              <a:spcBef>
                <a:spcPts val="1000"/>
              </a:spcBef>
              <a:buNone/>
              <a:defRPr sz="2800" cap="all" spc="100" baseline="0">
                <a:solidFill>
                  <a:schemeClr val="tx2"/>
                </a:solidFill>
                <a:latin typeface="+mj-lt"/>
              </a:defRPr>
            </a:lvl1pPr>
          </a:lstStyle>
          <a:p>
            <a:pPr lvl="0"/>
            <a:r>
              <a:rPr lang="en-US"/>
              <a:t>Add title</a:t>
            </a:r>
          </a:p>
        </p:txBody>
      </p:sp>
    </p:spTree>
    <p:extLst>
      <p:ext uri="{BB962C8B-B14F-4D97-AF65-F5344CB8AC3E}">
        <p14:creationId xmlns:p14="http://schemas.microsoft.com/office/powerpoint/2010/main" val="927572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bg>
      <p:bgPr>
        <a:solidFill>
          <a:schemeClr val="accent1"/>
        </a:solidFill>
        <a:effectLst/>
      </p:bgPr>
    </p:bg>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E265C839-12C3-47EF-9941-39B43796B35E}"/>
              </a:ext>
            </a:extLst>
          </p:cNvPr>
          <p:cNvSpPr>
            <a:spLocks noGrp="1"/>
          </p:cNvSpPr>
          <p:nvPr>
            <p:ph type="pic" sz="quarter" idx="13" hasCustomPrompt="1"/>
          </p:nvPr>
        </p:nvSpPr>
        <p:spPr>
          <a:xfrm>
            <a:off x="5361215" y="0"/>
            <a:ext cx="6830785"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E6AB2BC9-972D-4B30-981B-BAD528A7FBE9}"/>
              </a:ext>
            </a:extLst>
          </p:cNvPr>
          <p:cNvSpPr>
            <a:spLocks noGrp="1"/>
          </p:cNvSpPr>
          <p:nvPr>
            <p:ph type="body" sz="quarter" idx="14" hasCustomPrompt="1"/>
          </p:nvPr>
        </p:nvSpPr>
        <p:spPr>
          <a:xfrm>
            <a:off x="0" y="4002437"/>
            <a:ext cx="12186555" cy="2855564"/>
          </a:xfrm>
          <a:prstGeom prst="rect">
            <a:avLst/>
          </a:prstGeom>
        </p:spPr>
        <p:txBody>
          <a:bodyPr/>
          <a:lstStyle>
            <a:lvl1pPr marL="0" indent="0" algn="ctr">
              <a:lnSpc>
                <a:spcPct val="50000"/>
              </a:lnSpc>
              <a:spcBef>
                <a:spcPts val="0"/>
              </a:spcBef>
              <a:buNone/>
              <a:defRPr sz="50000" baseline="0">
                <a:solidFill>
                  <a:schemeClr val="bg1">
                    <a:alpha val="8000"/>
                  </a:schemeClr>
                </a:solidFill>
                <a:latin typeface="Kunstler Script" panose="030304020206070D0D06" pitchFamily="66" charset="0"/>
              </a:defRPr>
            </a:lvl1pPr>
          </a:lstStyle>
          <a:p>
            <a:pPr lvl="0"/>
            <a:r>
              <a:rPr lang="en-US" dirty="0"/>
              <a:t>About</a:t>
            </a:r>
          </a:p>
        </p:txBody>
      </p:sp>
      <p:sp>
        <p:nvSpPr>
          <p:cNvPr id="4" name="Date Placeholder 3">
            <a:extLst>
              <a:ext uri="{FF2B5EF4-FFF2-40B4-BE49-F238E27FC236}">
                <a16:creationId xmlns:a16="http://schemas.microsoft.com/office/drawing/2014/main" id="{CE1F2E92-C9AF-47A3-84EF-181F642A4110}"/>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5" name="Footer Placeholder 4">
            <a:extLst>
              <a:ext uri="{FF2B5EF4-FFF2-40B4-BE49-F238E27FC236}">
                <a16:creationId xmlns:a16="http://schemas.microsoft.com/office/drawing/2014/main" id="{274F2C06-CE94-4D97-A7F5-08D8D7BF144E}"/>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6" name="Slide Number Placeholder 5">
            <a:extLst>
              <a:ext uri="{FF2B5EF4-FFF2-40B4-BE49-F238E27FC236}">
                <a16:creationId xmlns:a16="http://schemas.microsoft.com/office/drawing/2014/main" id="{E210CA9D-6428-41AF-B478-FB553C041DE9}"/>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5214FDE4-5230-4BC7-8C8A-024BF947CD9C}"/>
              </a:ext>
            </a:extLst>
          </p:cNvPr>
          <p:cNvSpPr>
            <a:spLocks noGrp="1"/>
          </p:cNvSpPr>
          <p:nvPr>
            <p:ph type="ctrTitle" hasCustomPrompt="1"/>
          </p:nvPr>
        </p:nvSpPr>
        <p:spPr>
          <a:xfrm>
            <a:off x="838201" y="901598"/>
            <a:ext cx="3684814" cy="336548"/>
          </a:xfrm>
          <a:prstGeom prst="rect">
            <a:avLst/>
          </a:prstGeom>
        </p:spPr>
        <p:txBody>
          <a:bodyPr anchor="b"/>
          <a:lstStyle>
            <a:lvl1pPr algn="l">
              <a:defRPr sz="2200" cap="all" spc="200" baseline="0">
                <a:solidFill>
                  <a:schemeClr val="bg1">
                    <a:lumMod val="95000"/>
                  </a:schemeClr>
                </a:solidFill>
                <a:latin typeface="+mj-lt"/>
              </a:defRPr>
            </a:lvl1pPr>
          </a:lstStyle>
          <a:p>
            <a:r>
              <a:rPr lang="en-US" dirty="0"/>
              <a:t>Click to add title</a:t>
            </a:r>
          </a:p>
        </p:txBody>
      </p:sp>
      <p:sp>
        <p:nvSpPr>
          <p:cNvPr id="9" name="Subtitle 2">
            <a:extLst>
              <a:ext uri="{FF2B5EF4-FFF2-40B4-BE49-F238E27FC236}">
                <a16:creationId xmlns:a16="http://schemas.microsoft.com/office/drawing/2014/main" id="{95062B64-8BE7-421C-8F8F-F0CEEB1C5C92}"/>
              </a:ext>
            </a:extLst>
          </p:cNvPr>
          <p:cNvSpPr>
            <a:spLocks noGrp="1"/>
          </p:cNvSpPr>
          <p:nvPr>
            <p:ph type="subTitle" idx="1" hasCustomPrompt="1"/>
          </p:nvPr>
        </p:nvSpPr>
        <p:spPr>
          <a:xfrm>
            <a:off x="838201" y="1454764"/>
            <a:ext cx="3684814" cy="2801597"/>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cxnSp>
        <p:nvCxnSpPr>
          <p:cNvPr id="3" name="Straight Connector 2">
            <a:extLst>
              <a:ext uri="{FF2B5EF4-FFF2-40B4-BE49-F238E27FC236}">
                <a16:creationId xmlns:a16="http://schemas.microsoft.com/office/drawing/2014/main" id="{51A8088E-EE7F-4006-9745-8926E1ABB691}"/>
              </a:ext>
            </a:extLst>
          </p:cNvPr>
          <p:cNvCxnSpPr>
            <a:cxnSpLocks/>
          </p:cNvCxnSpPr>
          <p:nvPr userDrawn="1"/>
        </p:nvCxnSpPr>
        <p:spPr>
          <a:xfrm>
            <a:off x="587189" y="0"/>
            <a:ext cx="0" cy="304800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5049507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1"/>
        </a:solidFill>
        <a:effectLst/>
      </p:bgPr>
    </p:bg>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9FD50E8B-97D3-485C-9645-AACC303DDF33}"/>
              </a:ext>
            </a:extLst>
          </p:cNvPr>
          <p:cNvSpPr>
            <a:spLocks noGrp="1"/>
          </p:cNvSpPr>
          <p:nvPr>
            <p:ph type="pic" sz="quarter" idx="13" hasCustomPrompt="1"/>
          </p:nvPr>
        </p:nvSpPr>
        <p:spPr>
          <a:xfrm>
            <a:off x="-4281" y="-1"/>
            <a:ext cx="12196282" cy="2917371"/>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44211F90-6E18-443B-BDFF-5A72A7950276}"/>
              </a:ext>
            </a:extLst>
          </p:cNvPr>
          <p:cNvSpPr>
            <a:spLocks noGrp="1"/>
          </p:cNvSpPr>
          <p:nvPr>
            <p:ph type="body" sz="quarter" idx="19" hasCustomPrompt="1"/>
          </p:nvPr>
        </p:nvSpPr>
        <p:spPr>
          <a:xfrm>
            <a:off x="0" y="4006735"/>
            <a:ext cx="12192000" cy="2851264"/>
          </a:xfrm>
          <a:prstGeom prst="rect">
            <a:avLst/>
          </a:prstGeom>
        </p:spPr>
        <p:txBody>
          <a:bodyPr/>
          <a:lstStyle>
            <a:lvl1pPr marL="0" indent="0" algn="r">
              <a:lnSpc>
                <a:spcPct val="50000"/>
              </a:lnSpc>
              <a:spcBef>
                <a:spcPts val="0"/>
              </a:spcBef>
              <a:buNone/>
              <a:defRPr sz="50000" baseline="0">
                <a:solidFill>
                  <a:schemeClr val="bg1">
                    <a:alpha val="5000"/>
                  </a:schemeClr>
                </a:solidFill>
                <a:latin typeface="Kunstler Script" panose="030304020206070D0D06" pitchFamily="66" charset="0"/>
              </a:defRPr>
            </a:lvl1pPr>
          </a:lstStyle>
          <a:p>
            <a:r>
              <a:rPr lang="en-US" dirty="0"/>
              <a:t>Sum</a:t>
            </a:r>
          </a:p>
        </p:txBody>
      </p:sp>
      <p:sp>
        <p:nvSpPr>
          <p:cNvPr id="3" name="Date Placeholder 2">
            <a:extLst>
              <a:ext uri="{FF2B5EF4-FFF2-40B4-BE49-F238E27FC236}">
                <a16:creationId xmlns:a16="http://schemas.microsoft.com/office/drawing/2014/main" id="{50B2CC2F-A541-4A4B-985A-73901B9F107C}"/>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4" name="Footer Placeholder 3">
            <a:extLst>
              <a:ext uri="{FF2B5EF4-FFF2-40B4-BE49-F238E27FC236}">
                <a16:creationId xmlns:a16="http://schemas.microsoft.com/office/drawing/2014/main" id="{FB1D1C2B-CD69-4515-87A0-866E32DCE938}"/>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5" name="Slide Number Placeholder 4">
            <a:extLst>
              <a:ext uri="{FF2B5EF4-FFF2-40B4-BE49-F238E27FC236}">
                <a16:creationId xmlns:a16="http://schemas.microsoft.com/office/drawing/2014/main" id="{63F4DBC1-4594-4961-A9D3-27E0113B3768}"/>
              </a:ext>
            </a:extLst>
          </p:cNvPr>
          <p:cNvSpPr>
            <a:spLocks noGrp="1"/>
          </p:cNvSpPr>
          <p:nvPr>
            <p:ph type="sldNum" sz="quarter" idx="12"/>
          </p:nvPr>
        </p:nvSpPr>
        <p:spPr/>
        <p:txBody>
          <a:bodyPr/>
          <a:lstStyle>
            <a:lvl1pPr>
              <a:defRPr>
                <a:solidFill>
                  <a:schemeClr val="accent3"/>
                </a:solidFill>
              </a:defRPr>
            </a:lvl1pPr>
          </a:lstStyle>
          <a:p>
            <a:fld id="{4F6357DA-28E9-40D3-918C-4D14E8263D81}" type="slidenum">
              <a:rPr lang="en-US" smtClean="0"/>
              <a:pPr/>
              <a:t>‹#›</a:t>
            </a:fld>
            <a:endParaRPr lang="en-US" dirty="0"/>
          </a:p>
        </p:txBody>
      </p:sp>
      <p:sp>
        <p:nvSpPr>
          <p:cNvPr id="7" name="Title 1">
            <a:extLst>
              <a:ext uri="{FF2B5EF4-FFF2-40B4-BE49-F238E27FC236}">
                <a16:creationId xmlns:a16="http://schemas.microsoft.com/office/drawing/2014/main" id="{C15AE508-339B-4118-9121-4A160D09F2A0}"/>
              </a:ext>
            </a:extLst>
          </p:cNvPr>
          <p:cNvSpPr>
            <a:spLocks noGrp="1"/>
          </p:cNvSpPr>
          <p:nvPr>
            <p:ph type="ctrTitle" hasCustomPrompt="1"/>
          </p:nvPr>
        </p:nvSpPr>
        <p:spPr>
          <a:xfrm>
            <a:off x="838200" y="4122721"/>
            <a:ext cx="2895600" cy="1111250"/>
          </a:xfrm>
          <a:prstGeom prst="rect">
            <a:avLst/>
          </a:prstGeom>
        </p:spPr>
        <p:txBody>
          <a:bodyPr anchor="ctr"/>
          <a:lstStyle>
            <a:lvl1pPr algn="r">
              <a:defRPr sz="2200" cap="all" spc="200" baseline="0">
                <a:solidFill>
                  <a:schemeClr val="bg1"/>
                </a:solidFill>
                <a:latin typeface="+mj-lt"/>
              </a:defRPr>
            </a:lvl1pPr>
          </a:lstStyle>
          <a:p>
            <a:r>
              <a:rPr lang="en-US"/>
              <a:t>Click to add title</a:t>
            </a:r>
          </a:p>
        </p:txBody>
      </p:sp>
      <p:sp>
        <p:nvSpPr>
          <p:cNvPr id="8" name="Subtitle 2">
            <a:extLst>
              <a:ext uri="{FF2B5EF4-FFF2-40B4-BE49-F238E27FC236}">
                <a16:creationId xmlns:a16="http://schemas.microsoft.com/office/drawing/2014/main" id="{43A3F931-4B84-489F-8B0A-7FEF462532DB}"/>
              </a:ext>
            </a:extLst>
          </p:cNvPr>
          <p:cNvSpPr>
            <a:spLocks noGrp="1"/>
          </p:cNvSpPr>
          <p:nvPr>
            <p:ph type="subTitle" idx="1" hasCustomPrompt="1"/>
          </p:nvPr>
        </p:nvSpPr>
        <p:spPr>
          <a:xfrm>
            <a:off x="4332514" y="3833158"/>
            <a:ext cx="7021287" cy="1690377"/>
          </a:xfrm>
          <a:prstGeom prst="rect">
            <a:avLst/>
          </a:prstGeom>
        </p:spPr>
        <p:txBody>
          <a:bodyPr anchor="ctr"/>
          <a:lstStyle>
            <a:lvl1pPr marL="0" indent="0" algn="l">
              <a:lnSpc>
                <a:spcPct val="125000"/>
              </a:lnSpc>
              <a:spcBef>
                <a:spcPts val="0"/>
              </a:spcBef>
              <a:spcAft>
                <a:spcPts val="1000"/>
              </a:spcAft>
              <a:buNone/>
              <a:defRPr sz="14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spTree>
    <p:extLst>
      <p:ext uri="{BB962C8B-B14F-4D97-AF65-F5344CB8AC3E}">
        <p14:creationId xmlns:p14="http://schemas.microsoft.com/office/powerpoint/2010/main" val="42919939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Picture Placeholder 7">
            <a:extLst>
              <a:ext uri="{FF2B5EF4-FFF2-40B4-BE49-F238E27FC236}">
                <a16:creationId xmlns:a16="http://schemas.microsoft.com/office/drawing/2014/main" id="{61D6F08F-239E-4E92-B5E7-36638ED4657D}"/>
              </a:ext>
            </a:extLst>
          </p:cNvPr>
          <p:cNvSpPr>
            <a:spLocks noGrp="1"/>
          </p:cNvSpPr>
          <p:nvPr>
            <p:ph type="pic" sz="quarter" idx="13" hasCustomPrompt="1"/>
          </p:nvPr>
        </p:nvSpPr>
        <p:spPr>
          <a:xfrm>
            <a:off x="0" y="0"/>
            <a:ext cx="7677150" cy="6858000"/>
          </a:xfrm>
          <a:prstGeom prst="rect">
            <a:avLst/>
          </a:prstGeom>
        </p:spPr>
        <p:txBody>
          <a:bodyPr/>
          <a:lstStyle>
            <a:lvl1pPr marL="0" indent="0" algn="ctr">
              <a:buNone/>
              <a:defRPr>
                <a:solidFill>
                  <a:schemeClr val="accent1"/>
                </a:solidFill>
              </a:defRPr>
            </a:lvl1pPr>
          </a:lstStyle>
          <a:p>
            <a:r>
              <a:rPr lang="en-US" dirty="0"/>
              <a:t>Click to add photo</a:t>
            </a:r>
          </a:p>
        </p:txBody>
      </p:sp>
      <p:sp>
        <p:nvSpPr>
          <p:cNvPr id="3" name="Date Placeholder 2">
            <a:extLst>
              <a:ext uri="{FF2B5EF4-FFF2-40B4-BE49-F238E27FC236}">
                <a16:creationId xmlns:a16="http://schemas.microsoft.com/office/drawing/2014/main" id="{E88D0F4F-65EB-4DC2-B7AD-AD23E6DBE22B}"/>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66CF9EC8-F9C6-4CE1-91F5-A956792CBC86}"/>
              </a:ext>
            </a:extLst>
          </p:cNvPr>
          <p:cNvSpPr>
            <a:spLocks noGrp="1"/>
          </p:cNvSpPr>
          <p:nvPr>
            <p:ph type="ftr" sz="quarter" idx="11"/>
          </p:nvPr>
        </p:nvSpPr>
        <p:spPr>
          <a:xfrm>
            <a:off x="4038600" y="6356350"/>
            <a:ext cx="3156857" cy="365125"/>
          </a:xfrm>
        </p:spPr>
        <p:txBody>
          <a:bodyPr/>
          <a:lstStyle>
            <a:lvl1pPr algn="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89721C21-E285-4AF2-9E8D-243F4CBC2ABF}"/>
              </a:ext>
            </a:extLst>
          </p:cNvPr>
          <p:cNvSpPr>
            <a:spLocks noGrp="1"/>
          </p:cNvSpPr>
          <p:nvPr>
            <p:ph type="sldNum" sz="quarter" idx="12"/>
          </p:nvPr>
        </p:nvSpPr>
        <p:spPr/>
        <p:txBody>
          <a:bodyPr/>
          <a:lstStyle>
            <a:lvl1pPr>
              <a:defRPr>
                <a:solidFill>
                  <a:schemeClr val="bg2">
                    <a:lumMod val="50000"/>
                  </a:schemeClr>
                </a:solidFill>
              </a:defRPr>
            </a:lvl1pPr>
          </a:lstStyle>
          <a:p>
            <a:fld id="{4F6357DA-28E9-40D3-918C-4D14E8263D81}" type="slidenum">
              <a:rPr lang="en-US" smtClean="0"/>
              <a:pPr/>
              <a:t>‹#›</a:t>
            </a:fld>
            <a:endParaRPr lang="en-US" dirty="0"/>
          </a:p>
        </p:txBody>
      </p:sp>
      <p:sp>
        <p:nvSpPr>
          <p:cNvPr id="7" name="Title 1">
            <a:extLst>
              <a:ext uri="{FF2B5EF4-FFF2-40B4-BE49-F238E27FC236}">
                <a16:creationId xmlns:a16="http://schemas.microsoft.com/office/drawing/2014/main" id="{EC201BA1-98C5-4728-9204-5B3A2F7B03FD}"/>
              </a:ext>
            </a:extLst>
          </p:cNvPr>
          <p:cNvSpPr>
            <a:spLocks noGrp="1"/>
          </p:cNvSpPr>
          <p:nvPr>
            <p:ph type="ctrTitle" hasCustomPrompt="1"/>
          </p:nvPr>
        </p:nvSpPr>
        <p:spPr>
          <a:xfrm>
            <a:off x="8487939" y="1638359"/>
            <a:ext cx="3058885" cy="1111250"/>
          </a:xfrm>
          <a:prstGeom prst="rect">
            <a:avLst/>
          </a:prstGeom>
        </p:spPr>
        <p:txBody>
          <a:bodyPr anchor="b"/>
          <a:lstStyle>
            <a:lvl1pPr algn="l">
              <a:defRPr sz="2200" cap="all" spc="200" baseline="0">
                <a:solidFill>
                  <a:schemeClr val="accent6"/>
                </a:solidFill>
                <a:latin typeface="+mj-lt"/>
              </a:defRPr>
            </a:lvl1pPr>
          </a:lstStyle>
          <a:p>
            <a:r>
              <a:rPr lang="en-US"/>
              <a:t>Click to add title</a:t>
            </a:r>
          </a:p>
        </p:txBody>
      </p:sp>
      <p:sp>
        <p:nvSpPr>
          <p:cNvPr id="8" name="Subtitle 2">
            <a:extLst>
              <a:ext uri="{FF2B5EF4-FFF2-40B4-BE49-F238E27FC236}">
                <a16:creationId xmlns:a16="http://schemas.microsoft.com/office/drawing/2014/main" id="{75C106A2-F65A-4519-B7A6-CB7477C6846B}"/>
              </a:ext>
            </a:extLst>
          </p:cNvPr>
          <p:cNvSpPr>
            <a:spLocks noGrp="1"/>
          </p:cNvSpPr>
          <p:nvPr>
            <p:ph type="subTitle" idx="1" hasCustomPrompt="1"/>
          </p:nvPr>
        </p:nvSpPr>
        <p:spPr>
          <a:xfrm>
            <a:off x="8487939" y="3135086"/>
            <a:ext cx="3058885" cy="2388450"/>
          </a:xfrm>
          <a:prstGeom prst="rect">
            <a:avLst/>
          </a:prstGeom>
        </p:spPr>
        <p:txBody>
          <a:bodyPr/>
          <a:lstStyle>
            <a:lvl1pPr marL="0" indent="0" algn="l">
              <a:lnSpc>
                <a:spcPct val="125000"/>
              </a:lnSpc>
              <a:spcBef>
                <a:spcPts val="0"/>
              </a:spcBef>
              <a:spcAft>
                <a:spcPts val="1000"/>
              </a:spcAft>
              <a:buNone/>
              <a:defRPr sz="1400" spc="100" baseline="0">
                <a:solidFill>
                  <a:schemeClr val="accent6"/>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subtitle</a:t>
            </a:r>
          </a:p>
        </p:txBody>
      </p:sp>
      <p:cxnSp>
        <p:nvCxnSpPr>
          <p:cNvPr id="2" name="Straight Connector 1">
            <a:extLst>
              <a:ext uri="{FF2B5EF4-FFF2-40B4-BE49-F238E27FC236}">
                <a16:creationId xmlns:a16="http://schemas.microsoft.com/office/drawing/2014/main" id="{2E7A08CD-CF6C-4ABF-B086-481F36611730}"/>
              </a:ext>
            </a:extLst>
          </p:cNvPr>
          <p:cNvCxnSpPr>
            <a:cxnSpLocks/>
          </p:cNvCxnSpPr>
          <p:nvPr userDrawn="1"/>
        </p:nvCxnSpPr>
        <p:spPr>
          <a:xfrm>
            <a:off x="8130026" y="0"/>
            <a:ext cx="0" cy="4572000"/>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
        <p:nvSpPr>
          <p:cNvPr id="10" name="Text Placeholder 4">
            <a:extLst>
              <a:ext uri="{FF2B5EF4-FFF2-40B4-BE49-F238E27FC236}">
                <a16:creationId xmlns:a16="http://schemas.microsoft.com/office/drawing/2014/main" id="{E4AB2649-B78D-4A9D-9F1D-F447A521EEB4}"/>
              </a:ext>
            </a:extLst>
          </p:cNvPr>
          <p:cNvSpPr>
            <a:spLocks noGrp="1"/>
          </p:cNvSpPr>
          <p:nvPr>
            <p:ph type="body" sz="quarter" idx="23" hasCustomPrompt="1"/>
          </p:nvPr>
        </p:nvSpPr>
        <p:spPr>
          <a:xfrm>
            <a:off x="100735" y="4698088"/>
            <a:ext cx="11996058" cy="2059185"/>
          </a:xfrm>
          <a:prstGeom prst="rect">
            <a:avLst/>
          </a:prstGeom>
        </p:spPr>
        <p:txBody>
          <a:bodyPr/>
          <a:lstStyle>
            <a:lvl1pPr marL="0" indent="0" algn="r">
              <a:lnSpc>
                <a:spcPct val="37000"/>
              </a:lnSpc>
              <a:spcBef>
                <a:spcPts val="0"/>
              </a:spcBef>
              <a:buNone/>
              <a:defRPr sz="50000" baseline="0">
                <a:solidFill>
                  <a:schemeClr val="accent6">
                    <a:lumMod val="10000"/>
                    <a:lumOff val="90000"/>
                    <a:alpha val="25000"/>
                  </a:schemeClr>
                </a:solidFill>
                <a:latin typeface="Kunstler Script" panose="030304020206070D0D06" pitchFamily="66" charset="0"/>
              </a:defRPr>
            </a:lvl1pPr>
          </a:lstStyle>
          <a:p>
            <a:r>
              <a:rPr lang="en-US" dirty="0"/>
              <a:t>Than</a:t>
            </a:r>
          </a:p>
        </p:txBody>
      </p:sp>
    </p:spTree>
    <p:extLst>
      <p:ext uri="{BB962C8B-B14F-4D97-AF65-F5344CB8AC3E}">
        <p14:creationId xmlns:p14="http://schemas.microsoft.com/office/powerpoint/2010/main" val="23829684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bg>
      <p:bgPr>
        <a:solidFill>
          <a:schemeClr val="accent6"/>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E3D34C3A-6235-4BB3-A283-CAE0A33D378B}"/>
              </a:ext>
            </a:extLst>
          </p:cNvPr>
          <p:cNvSpPr>
            <a:spLocks noGrp="1"/>
          </p:cNvSpPr>
          <p:nvPr>
            <p:ph type="pic" sz="quarter" idx="13" hasCustomPrompt="1"/>
          </p:nvPr>
        </p:nvSpPr>
        <p:spPr>
          <a:xfrm>
            <a:off x="0" y="0"/>
            <a:ext cx="40386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4" name="Date Placeholder 3">
            <a:extLst>
              <a:ext uri="{FF2B5EF4-FFF2-40B4-BE49-F238E27FC236}">
                <a16:creationId xmlns:a16="http://schemas.microsoft.com/office/drawing/2014/main" id="{109EDE6B-5E65-4F08-A24A-A9EC90670C80}"/>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5" name="Footer Placeholder 4">
            <a:extLst>
              <a:ext uri="{FF2B5EF4-FFF2-40B4-BE49-F238E27FC236}">
                <a16:creationId xmlns:a16="http://schemas.microsoft.com/office/drawing/2014/main" id="{CD674259-E892-4133-9796-2A1A30CF71E6}"/>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E462A321-B440-475F-8F1F-B5B3B697ED39}"/>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9" name="Subtitle 2">
            <a:extLst>
              <a:ext uri="{FF2B5EF4-FFF2-40B4-BE49-F238E27FC236}">
                <a16:creationId xmlns:a16="http://schemas.microsoft.com/office/drawing/2014/main" id="{ED1A311C-7C5B-4A6A-9430-1FDF9E65E23B}"/>
              </a:ext>
            </a:extLst>
          </p:cNvPr>
          <p:cNvSpPr>
            <a:spLocks noGrp="1"/>
          </p:cNvSpPr>
          <p:nvPr>
            <p:ph type="subTitle" idx="1" hasCustomPrompt="1"/>
          </p:nvPr>
        </p:nvSpPr>
        <p:spPr>
          <a:xfrm>
            <a:off x="4376050" y="2149803"/>
            <a:ext cx="2383973" cy="1583142"/>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Text Placeholder 15">
            <a:extLst>
              <a:ext uri="{FF2B5EF4-FFF2-40B4-BE49-F238E27FC236}">
                <a16:creationId xmlns:a16="http://schemas.microsoft.com/office/drawing/2014/main" id="{9294BC1C-A5F3-4428-A88F-0029F652AEC7}"/>
              </a:ext>
            </a:extLst>
          </p:cNvPr>
          <p:cNvSpPr>
            <a:spLocks noGrp="1"/>
          </p:cNvSpPr>
          <p:nvPr>
            <p:ph type="body" sz="quarter" idx="14" hasCustomPrompt="1"/>
          </p:nvPr>
        </p:nvSpPr>
        <p:spPr>
          <a:xfrm>
            <a:off x="4376050" y="1783378"/>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1" name="Text Placeholder 30">
            <a:extLst>
              <a:ext uri="{FF2B5EF4-FFF2-40B4-BE49-F238E27FC236}">
                <a16:creationId xmlns:a16="http://schemas.microsoft.com/office/drawing/2014/main" id="{E1A93ECB-2477-4750-92EB-808431F55826}"/>
              </a:ext>
            </a:extLst>
          </p:cNvPr>
          <p:cNvSpPr>
            <a:spLocks noGrp="1"/>
          </p:cNvSpPr>
          <p:nvPr>
            <p:ph type="body" sz="quarter" idx="15" hasCustomPrompt="1"/>
          </p:nvPr>
        </p:nvSpPr>
        <p:spPr>
          <a:xfrm>
            <a:off x="6934192"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2" name="Text Placeholder 15">
            <a:extLst>
              <a:ext uri="{FF2B5EF4-FFF2-40B4-BE49-F238E27FC236}">
                <a16:creationId xmlns:a16="http://schemas.microsoft.com/office/drawing/2014/main" id="{1B981D60-5094-418F-8053-F9AC3EE2F6F3}"/>
              </a:ext>
            </a:extLst>
          </p:cNvPr>
          <p:cNvSpPr>
            <a:spLocks noGrp="1"/>
          </p:cNvSpPr>
          <p:nvPr>
            <p:ph type="body" sz="quarter" idx="16" hasCustomPrompt="1"/>
          </p:nvPr>
        </p:nvSpPr>
        <p:spPr>
          <a:xfrm>
            <a:off x="6934192"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3" name="Text Placeholder 30">
            <a:extLst>
              <a:ext uri="{FF2B5EF4-FFF2-40B4-BE49-F238E27FC236}">
                <a16:creationId xmlns:a16="http://schemas.microsoft.com/office/drawing/2014/main" id="{D4577FD4-018C-4FC5-8B3C-5F10F8D1D7B8}"/>
              </a:ext>
            </a:extLst>
          </p:cNvPr>
          <p:cNvSpPr>
            <a:spLocks noGrp="1"/>
          </p:cNvSpPr>
          <p:nvPr>
            <p:ph type="body" sz="quarter" idx="17" hasCustomPrompt="1"/>
          </p:nvPr>
        </p:nvSpPr>
        <p:spPr>
          <a:xfrm>
            <a:off x="4376050" y="4414557"/>
            <a:ext cx="2383973"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4" name="Text Placeholder 15">
            <a:extLst>
              <a:ext uri="{FF2B5EF4-FFF2-40B4-BE49-F238E27FC236}">
                <a16:creationId xmlns:a16="http://schemas.microsoft.com/office/drawing/2014/main" id="{F7BB952E-0716-4503-B1A2-C64348D4C67C}"/>
              </a:ext>
            </a:extLst>
          </p:cNvPr>
          <p:cNvSpPr>
            <a:spLocks noGrp="1"/>
          </p:cNvSpPr>
          <p:nvPr>
            <p:ph type="body" sz="quarter" idx="18" hasCustomPrompt="1"/>
          </p:nvPr>
        </p:nvSpPr>
        <p:spPr>
          <a:xfrm>
            <a:off x="4376050" y="4048132"/>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5" name="Text Placeholder 30">
            <a:extLst>
              <a:ext uri="{FF2B5EF4-FFF2-40B4-BE49-F238E27FC236}">
                <a16:creationId xmlns:a16="http://schemas.microsoft.com/office/drawing/2014/main" id="{31F6468A-E1B5-499E-BE6D-B6B35AB5C017}"/>
              </a:ext>
            </a:extLst>
          </p:cNvPr>
          <p:cNvSpPr>
            <a:spLocks noGrp="1"/>
          </p:cNvSpPr>
          <p:nvPr>
            <p:ph type="body" sz="quarter" idx="19" hasCustomPrompt="1"/>
          </p:nvPr>
        </p:nvSpPr>
        <p:spPr>
          <a:xfrm>
            <a:off x="6934192" y="4414557"/>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6" name="Text Placeholder 15">
            <a:extLst>
              <a:ext uri="{FF2B5EF4-FFF2-40B4-BE49-F238E27FC236}">
                <a16:creationId xmlns:a16="http://schemas.microsoft.com/office/drawing/2014/main" id="{67A73001-AEEA-4FA6-BD1D-2FB7F79AB2BC}"/>
              </a:ext>
            </a:extLst>
          </p:cNvPr>
          <p:cNvSpPr>
            <a:spLocks noGrp="1"/>
          </p:cNvSpPr>
          <p:nvPr>
            <p:ph type="body" sz="quarter" idx="20" hasCustomPrompt="1"/>
          </p:nvPr>
        </p:nvSpPr>
        <p:spPr>
          <a:xfrm>
            <a:off x="6934192" y="4048132"/>
            <a:ext cx="2383972" cy="464399"/>
          </a:xfrm>
          <a:prstGeom prst="rect">
            <a:avLst/>
          </a:prstGeom>
        </p:spPr>
        <p:txBody>
          <a:bodyPr anchor="ctr"/>
          <a:lstStyle>
            <a:lvl1pPr marL="0" indent="0" algn="l">
              <a:buNone/>
              <a:defRPr sz="1400" kern="1200" cap="all" spc="200" baseline="0">
                <a:solidFill>
                  <a:schemeClr val="bg1"/>
                </a:solidFill>
                <a:latin typeface="+mj-lt"/>
              </a:defRPr>
            </a:lvl1pPr>
          </a:lstStyle>
          <a:p>
            <a:pPr lvl="0"/>
            <a:r>
              <a:rPr lang="en-US"/>
              <a:t>Click to add subtitle</a:t>
            </a:r>
          </a:p>
        </p:txBody>
      </p:sp>
      <p:sp>
        <p:nvSpPr>
          <p:cNvPr id="17" name="Title 1">
            <a:extLst>
              <a:ext uri="{FF2B5EF4-FFF2-40B4-BE49-F238E27FC236}">
                <a16:creationId xmlns:a16="http://schemas.microsoft.com/office/drawing/2014/main" id="{F7D1EE2B-BA7E-4102-A1AB-D36A04A32751}"/>
              </a:ext>
            </a:extLst>
          </p:cNvPr>
          <p:cNvSpPr>
            <a:spLocks noGrp="1"/>
          </p:cNvSpPr>
          <p:nvPr>
            <p:ph type="ctrTitle" hasCustomPrompt="1"/>
          </p:nvPr>
        </p:nvSpPr>
        <p:spPr>
          <a:xfrm>
            <a:off x="4376051" y="893523"/>
            <a:ext cx="5094517" cy="296198"/>
          </a:xfrm>
          <a:prstGeom prst="rect">
            <a:avLst/>
          </a:prstGeom>
        </p:spPr>
        <p:txBody>
          <a:bodyPr anchor="ctr"/>
          <a:lstStyle>
            <a:lvl1pPr algn="l">
              <a:defRPr sz="2200" cap="all" spc="200" baseline="0">
                <a:solidFill>
                  <a:schemeClr val="bg1"/>
                </a:solidFill>
                <a:latin typeface="+mj-lt"/>
              </a:defRPr>
            </a:lvl1pPr>
          </a:lstStyle>
          <a:p>
            <a:r>
              <a:rPr lang="en-US"/>
              <a:t>Click to add title</a:t>
            </a:r>
          </a:p>
        </p:txBody>
      </p:sp>
      <p:sp>
        <p:nvSpPr>
          <p:cNvPr id="18" name="Text Placeholder 30">
            <a:extLst>
              <a:ext uri="{FF2B5EF4-FFF2-40B4-BE49-F238E27FC236}">
                <a16:creationId xmlns:a16="http://schemas.microsoft.com/office/drawing/2014/main" id="{84447B14-E16C-4164-8093-80762E5341AC}"/>
              </a:ext>
            </a:extLst>
          </p:cNvPr>
          <p:cNvSpPr>
            <a:spLocks noGrp="1"/>
          </p:cNvSpPr>
          <p:nvPr>
            <p:ph type="body" sz="quarter" idx="21" hasCustomPrompt="1"/>
          </p:nvPr>
        </p:nvSpPr>
        <p:spPr>
          <a:xfrm>
            <a:off x="9492333" y="2149803"/>
            <a:ext cx="2383972" cy="1549920"/>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9" name="Text Placeholder 15">
            <a:extLst>
              <a:ext uri="{FF2B5EF4-FFF2-40B4-BE49-F238E27FC236}">
                <a16:creationId xmlns:a16="http://schemas.microsoft.com/office/drawing/2014/main" id="{0ADD1433-3072-4EBB-9720-0F0DB8DE2A35}"/>
              </a:ext>
            </a:extLst>
          </p:cNvPr>
          <p:cNvSpPr>
            <a:spLocks noGrp="1"/>
          </p:cNvSpPr>
          <p:nvPr>
            <p:ph type="body" sz="quarter" idx="22" hasCustomPrompt="1"/>
          </p:nvPr>
        </p:nvSpPr>
        <p:spPr>
          <a:xfrm>
            <a:off x="9492333" y="178337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Tree>
    <p:extLst>
      <p:ext uri="{BB962C8B-B14F-4D97-AF65-F5344CB8AC3E}">
        <p14:creationId xmlns:p14="http://schemas.microsoft.com/office/powerpoint/2010/main" val="857263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bg>
      <p:bgPr>
        <a:solidFill>
          <a:schemeClr val="bg1">
            <a:lumMod val="50000"/>
          </a:schemeClr>
        </a:solidFill>
        <a:effectLst/>
      </p:bgPr>
    </p:bg>
    <p:spTree>
      <p:nvGrpSpPr>
        <p:cNvPr id="1" name=""/>
        <p:cNvGrpSpPr/>
        <p:nvPr/>
      </p:nvGrpSpPr>
      <p:grpSpPr>
        <a:xfrm>
          <a:off x="0" y="0"/>
          <a:ext cx="0" cy="0"/>
          <a:chOff x="0" y="0"/>
          <a:chExt cx="0" cy="0"/>
        </a:xfrm>
      </p:grpSpPr>
      <p:sp>
        <p:nvSpPr>
          <p:cNvPr id="19" name="Text Placeholder 4">
            <a:extLst>
              <a:ext uri="{FF2B5EF4-FFF2-40B4-BE49-F238E27FC236}">
                <a16:creationId xmlns:a16="http://schemas.microsoft.com/office/drawing/2014/main" id="{0BEAA80F-F328-4E79-9BF7-351D45B7B7FD}"/>
              </a:ext>
            </a:extLst>
          </p:cNvPr>
          <p:cNvSpPr>
            <a:spLocks noGrp="1"/>
          </p:cNvSpPr>
          <p:nvPr>
            <p:ph type="body" sz="quarter" idx="20" hasCustomPrompt="1"/>
          </p:nvPr>
        </p:nvSpPr>
        <p:spPr>
          <a:xfrm>
            <a:off x="1029788" y="1449390"/>
            <a:ext cx="15294428" cy="3076572"/>
          </a:xfrm>
          <a:prstGeom prst="rect">
            <a:avLst/>
          </a:prstGeom>
        </p:spPr>
        <p:txBody>
          <a:bodyPr/>
          <a:lstStyle>
            <a:lvl1pPr marL="0" indent="0" algn="ctr">
              <a:lnSpc>
                <a:spcPct val="40000"/>
              </a:lnSpc>
              <a:spcBef>
                <a:spcPts val="0"/>
              </a:spcBef>
              <a:buNone/>
              <a:defRPr sz="50000" baseline="0">
                <a:solidFill>
                  <a:schemeClr val="bg1">
                    <a:alpha val="5000"/>
                  </a:schemeClr>
                </a:solidFill>
                <a:latin typeface="Kunstler Script" panose="030304020206070D0D06" pitchFamily="66" charset="0"/>
              </a:defRPr>
            </a:lvl1pPr>
          </a:lstStyle>
          <a:p>
            <a:pPr lvl="0"/>
            <a:r>
              <a:rPr lang="en-US" dirty="0"/>
              <a:t>Solution</a:t>
            </a:r>
          </a:p>
        </p:txBody>
      </p:sp>
      <p:sp>
        <p:nvSpPr>
          <p:cNvPr id="5" name="Date Placeholder 4">
            <a:extLst>
              <a:ext uri="{FF2B5EF4-FFF2-40B4-BE49-F238E27FC236}">
                <a16:creationId xmlns:a16="http://schemas.microsoft.com/office/drawing/2014/main" id="{92A1422C-C630-4C48-A1BD-5097502AC0D2}"/>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6" name="Footer Placeholder 5">
            <a:extLst>
              <a:ext uri="{FF2B5EF4-FFF2-40B4-BE49-F238E27FC236}">
                <a16:creationId xmlns:a16="http://schemas.microsoft.com/office/drawing/2014/main" id="{AEAF124C-643E-4BA6-9FF7-DFF06D9A9814}"/>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7" name="Slide Number Placeholder 6">
            <a:extLst>
              <a:ext uri="{FF2B5EF4-FFF2-40B4-BE49-F238E27FC236}">
                <a16:creationId xmlns:a16="http://schemas.microsoft.com/office/drawing/2014/main" id="{514ACCC8-5EF3-4F6A-B7EC-5208088FBA08}"/>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DAD665EC-5C19-4FBE-8A06-0D1AA7483EF7}"/>
              </a:ext>
            </a:extLst>
          </p:cNvPr>
          <p:cNvSpPr>
            <a:spLocks noGrp="1"/>
          </p:cNvSpPr>
          <p:nvPr>
            <p:ph type="ctrTitle" hasCustomPrompt="1"/>
          </p:nvPr>
        </p:nvSpPr>
        <p:spPr>
          <a:xfrm>
            <a:off x="1360714" y="1863161"/>
            <a:ext cx="9993085" cy="892630"/>
          </a:xfrm>
          <a:prstGeom prst="rect">
            <a:avLst/>
          </a:prstGeom>
        </p:spPr>
        <p:txBody>
          <a:bodyPr anchor="ctr"/>
          <a:lstStyle>
            <a:lvl1pPr algn="ctr">
              <a:defRPr sz="2200" cap="all" spc="200" baseline="0">
                <a:solidFill>
                  <a:schemeClr val="bg1"/>
                </a:solidFill>
                <a:latin typeface="+mj-lt"/>
              </a:defRPr>
            </a:lvl1pPr>
          </a:lstStyle>
          <a:p>
            <a:r>
              <a:rPr lang="en-US" dirty="0"/>
              <a:t>Click to add title</a:t>
            </a:r>
          </a:p>
        </p:txBody>
      </p:sp>
      <p:sp>
        <p:nvSpPr>
          <p:cNvPr id="9" name="Subtitle 2">
            <a:extLst>
              <a:ext uri="{FF2B5EF4-FFF2-40B4-BE49-F238E27FC236}">
                <a16:creationId xmlns:a16="http://schemas.microsoft.com/office/drawing/2014/main" id="{089BE564-7E4F-4A70-9321-1F1BB911BABC}"/>
              </a:ext>
            </a:extLst>
          </p:cNvPr>
          <p:cNvSpPr>
            <a:spLocks noGrp="1"/>
          </p:cNvSpPr>
          <p:nvPr>
            <p:ph type="subTitle" idx="1" hasCustomPrompt="1"/>
          </p:nvPr>
        </p:nvSpPr>
        <p:spPr>
          <a:xfrm>
            <a:off x="707573" y="3751002"/>
            <a:ext cx="2383973" cy="1583142"/>
          </a:xfrm>
          <a:prstGeom prst="rect">
            <a:avLst/>
          </a:prstGeom>
        </p:spPr>
        <p:txBody>
          <a:bodyPr/>
          <a:lstStyle>
            <a:lvl1pPr marL="0" indent="0" algn="ctr">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6" name="Text Placeholder 15">
            <a:extLst>
              <a:ext uri="{FF2B5EF4-FFF2-40B4-BE49-F238E27FC236}">
                <a16:creationId xmlns:a16="http://schemas.microsoft.com/office/drawing/2014/main" id="{1821488E-83E5-4683-8C32-9E4E97E57CDB}"/>
              </a:ext>
            </a:extLst>
          </p:cNvPr>
          <p:cNvSpPr>
            <a:spLocks noGrp="1"/>
          </p:cNvSpPr>
          <p:nvPr>
            <p:ph type="body" sz="quarter" idx="13" hasCustomPrompt="1"/>
          </p:nvPr>
        </p:nvSpPr>
        <p:spPr>
          <a:xfrm>
            <a:off x="707573" y="3384577"/>
            <a:ext cx="2383973"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1" name="Text Placeholder 30">
            <a:extLst>
              <a:ext uri="{FF2B5EF4-FFF2-40B4-BE49-F238E27FC236}">
                <a16:creationId xmlns:a16="http://schemas.microsoft.com/office/drawing/2014/main" id="{14EE872B-A4DD-4519-AFD8-36F6339BAB44}"/>
              </a:ext>
            </a:extLst>
          </p:cNvPr>
          <p:cNvSpPr>
            <a:spLocks noGrp="1"/>
          </p:cNvSpPr>
          <p:nvPr>
            <p:ph type="body" sz="quarter" idx="14" hasCustomPrompt="1"/>
          </p:nvPr>
        </p:nvSpPr>
        <p:spPr>
          <a:xfrm>
            <a:off x="3494316" y="3751002"/>
            <a:ext cx="2383972"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2" name="Text Placeholder 15">
            <a:extLst>
              <a:ext uri="{FF2B5EF4-FFF2-40B4-BE49-F238E27FC236}">
                <a16:creationId xmlns:a16="http://schemas.microsoft.com/office/drawing/2014/main" id="{1577DCED-2EF9-4095-B443-E1D09F96DE16}"/>
              </a:ext>
            </a:extLst>
          </p:cNvPr>
          <p:cNvSpPr>
            <a:spLocks noGrp="1"/>
          </p:cNvSpPr>
          <p:nvPr>
            <p:ph type="body" sz="quarter" idx="15" hasCustomPrompt="1"/>
          </p:nvPr>
        </p:nvSpPr>
        <p:spPr>
          <a:xfrm>
            <a:off x="3494316" y="3384577"/>
            <a:ext cx="2383972"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3" name="Text Placeholder 30">
            <a:extLst>
              <a:ext uri="{FF2B5EF4-FFF2-40B4-BE49-F238E27FC236}">
                <a16:creationId xmlns:a16="http://schemas.microsoft.com/office/drawing/2014/main" id="{0638478C-F9BC-4D44-96AB-486806CC9C2D}"/>
              </a:ext>
            </a:extLst>
          </p:cNvPr>
          <p:cNvSpPr>
            <a:spLocks noGrp="1"/>
          </p:cNvSpPr>
          <p:nvPr>
            <p:ph type="body" sz="quarter" idx="16" hasCustomPrompt="1"/>
          </p:nvPr>
        </p:nvSpPr>
        <p:spPr>
          <a:xfrm>
            <a:off x="6281057" y="3751002"/>
            <a:ext cx="2383973"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4" name="Text Placeholder 15">
            <a:extLst>
              <a:ext uri="{FF2B5EF4-FFF2-40B4-BE49-F238E27FC236}">
                <a16:creationId xmlns:a16="http://schemas.microsoft.com/office/drawing/2014/main" id="{7CA913FF-6AA8-4452-95D6-DAE89F1071CC}"/>
              </a:ext>
            </a:extLst>
          </p:cNvPr>
          <p:cNvSpPr>
            <a:spLocks noGrp="1"/>
          </p:cNvSpPr>
          <p:nvPr>
            <p:ph type="body" sz="quarter" idx="17" hasCustomPrompt="1"/>
          </p:nvPr>
        </p:nvSpPr>
        <p:spPr>
          <a:xfrm>
            <a:off x="6281057" y="3384577"/>
            <a:ext cx="2383973" cy="464399"/>
          </a:xfrm>
          <a:prstGeom prst="rect">
            <a:avLst/>
          </a:prstGeom>
        </p:spPr>
        <p:txBody>
          <a:bodyPr anchor="ctr"/>
          <a:lstStyle>
            <a:lvl1pPr marL="0" indent="0" algn="ctr">
              <a:buNone/>
              <a:defRPr sz="1400" cap="all" spc="200" baseline="0">
                <a:solidFill>
                  <a:schemeClr val="bg1"/>
                </a:solidFill>
                <a:latin typeface="+mj-lt"/>
              </a:defRPr>
            </a:lvl1pPr>
          </a:lstStyle>
          <a:p>
            <a:pPr lvl="0"/>
            <a:r>
              <a:rPr lang="en-US"/>
              <a:t>Click to add subtitle</a:t>
            </a:r>
          </a:p>
        </p:txBody>
      </p:sp>
      <p:sp>
        <p:nvSpPr>
          <p:cNvPr id="35" name="Text Placeholder 30">
            <a:extLst>
              <a:ext uri="{FF2B5EF4-FFF2-40B4-BE49-F238E27FC236}">
                <a16:creationId xmlns:a16="http://schemas.microsoft.com/office/drawing/2014/main" id="{513D6F39-D316-4BC6-872C-70B2AEABF2D9}"/>
              </a:ext>
            </a:extLst>
          </p:cNvPr>
          <p:cNvSpPr>
            <a:spLocks noGrp="1"/>
          </p:cNvSpPr>
          <p:nvPr>
            <p:ph type="body" sz="quarter" idx="18" hasCustomPrompt="1"/>
          </p:nvPr>
        </p:nvSpPr>
        <p:spPr>
          <a:xfrm>
            <a:off x="9067800" y="3751002"/>
            <a:ext cx="2383972" cy="1549920"/>
          </a:xfrm>
          <a:prstGeom prst="rect">
            <a:avLst/>
          </a:prstGeom>
        </p:spPr>
        <p:txBody>
          <a:bodyPr/>
          <a:lstStyle>
            <a:lvl1pPr marL="0" indent="0" algn="ctr">
              <a:lnSpc>
                <a:spcPct val="125000"/>
              </a:lnSpc>
              <a:spcBef>
                <a:spcPts val="0"/>
              </a:spcBef>
              <a:buNone/>
              <a:defRPr sz="1400" spc="100" baseline="0">
                <a:solidFill>
                  <a:schemeClr val="bg1"/>
                </a:solidFill>
              </a:defRPr>
            </a:lvl1pPr>
          </a:lstStyle>
          <a:p>
            <a:pPr lvl="0"/>
            <a:r>
              <a:rPr lang="en-US"/>
              <a:t>Click to add text</a:t>
            </a:r>
          </a:p>
        </p:txBody>
      </p:sp>
      <p:sp>
        <p:nvSpPr>
          <p:cNvPr id="36" name="Text Placeholder 15">
            <a:extLst>
              <a:ext uri="{FF2B5EF4-FFF2-40B4-BE49-F238E27FC236}">
                <a16:creationId xmlns:a16="http://schemas.microsoft.com/office/drawing/2014/main" id="{812D9D34-44F4-4272-B889-6A16352E6CBE}"/>
              </a:ext>
            </a:extLst>
          </p:cNvPr>
          <p:cNvSpPr>
            <a:spLocks noGrp="1"/>
          </p:cNvSpPr>
          <p:nvPr>
            <p:ph type="body" sz="quarter" idx="19" hasCustomPrompt="1"/>
          </p:nvPr>
        </p:nvSpPr>
        <p:spPr>
          <a:xfrm>
            <a:off x="9067800" y="3384577"/>
            <a:ext cx="2383972" cy="464399"/>
          </a:xfrm>
          <a:prstGeom prst="rect">
            <a:avLst/>
          </a:prstGeom>
        </p:spPr>
        <p:txBody>
          <a:bodyPr anchor="ctr"/>
          <a:lstStyle>
            <a:lvl1pPr marL="0" indent="0" algn="ctr">
              <a:buNone/>
              <a:defRPr sz="1400" kern="1200" cap="all" spc="200" baseline="0">
                <a:solidFill>
                  <a:schemeClr val="bg1"/>
                </a:solidFill>
                <a:latin typeface="+mj-lt"/>
              </a:defRPr>
            </a:lvl1pPr>
          </a:lstStyle>
          <a:p>
            <a:pPr lvl="0"/>
            <a:r>
              <a:rPr lang="en-US"/>
              <a:t>Click to add subtitle</a:t>
            </a:r>
          </a:p>
        </p:txBody>
      </p:sp>
    </p:spTree>
    <p:extLst>
      <p:ext uri="{BB962C8B-B14F-4D97-AF65-F5344CB8AC3E}">
        <p14:creationId xmlns:p14="http://schemas.microsoft.com/office/powerpoint/2010/main" val="529233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bg>
      <p:bgPr>
        <a:solidFill>
          <a:schemeClr val="accent1"/>
        </a:solidFill>
        <a:effectLst/>
      </p:bgPr>
    </p:bg>
    <p:spTree>
      <p:nvGrpSpPr>
        <p:cNvPr id="1" name=""/>
        <p:cNvGrpSpPr/>
        <p:nvPr/>
      </p:nvGrpSpPr>
      <p:grpSpPr>
        <a:xfrm>
          <a:off x="0" y="0"/>
          <a:ext cx="0" cy="0"/>
          <a:chOff x="0" y="0"/>
          <a:chExt cx="0" cy="0"/>
        </a:xfrm>
      </p:grpSpPr>
      <p:sp>
        <p:nvSpPr>
          <p:cNvPr id="19" name="Picture Placeholder 7">
            <a:extLst>
              <a:ext uri="{FF2B5EF4-FFF2-40B4-BE49-F238E27FC236}">
                <a16:creationId xmlns:a16="http://schemas.microsoft.com/office/drawing/2014/main" id="{FE652442-8170-498C-A898-AF94B2DD1175}"/>
              </a:ext>
            </a:extLst>
          </p:cNvPr>
          <p:cNvSpPr>
            <a:spLocks noGrp="1"/>
          </p:cNvSpPr>
          <p:nvPr>
            <p:ph type="pic" sz="quarter" idx="13" hasCustomPrompt="1"/>
          </p:nvPr>
        </p:nvSpPr>
        <p:spPr>
          <a:xfrm>
            <a:off x="6862439" y="0"/>
            <a:ext cx="5328822"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7" name="Date Placeholder 6">
            <a:extLst>
              <a:ext uri="{FF2B5EF4-FFF2-40B4-BE49-F238E27FC236}">
                <a16:creationId xmlns:a16="http://schemas.microsoft.com/office/drawing/2014/main" id="{3270AEB0-C94B-4451-9167-6BD905C0F451}"/>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8" name="Footer Placeholder 7">
            <a:extLst>
              <a:ext uri="{FF2B5EF4-FFF2-40B4-BE49-F238E27FC236}">
                <a16:creationId xmlns:a16="http://schemas.microsoft.com/office/drawing/2014/main" id="{972ADD39-75F0-48ED-9F83-7301863941C4}"/>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9" name="Slide Number Placeholder 8">
            <a:extLst>
              <a:ext uri="{FF2B5EF4-FFF2-40B4-BE49-F238E27FC236}">
                <a16:creationId xmlns:a16="http://schemas.microsoft.com/office/drawing/2014/main" id="{7446418F-6895-486C-A333-AE3A509B7A5B}"/>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5" name="Subtitle 2">
            <a:extLst>
              <a:ext uri="{FF2B5EF4-FFF2-40B4-BE49-F238E27FC236}">
                <a16:creationId xmlns:a16="http://schemas.microsoft.com/office/drawing/2014/main" id="{AFEC7295-AA7A-4373-AFCC-01672D79269F}"/>
              </a:ext>
            </a:extLst>
          </p:cNvPr>
          <p:cNvSpPr>
            <a:spLocks noGrp="1"/>
          </p:cNvSpPr>
          <p:nvPr>
            <p:ph type="subTitle" idx="1" hasCustomPrompt="1"/>
          </p:nvPr>
        </p:nvSpPr>
        <p:spPr>
          <a:xfrm>
            <a:off x="838200" y="2154063"/>
            <a:ext cx="2383973" cy="1452926"/>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text</a:t>
            </a:r>
          </a:p>
        </p:txBody>
      </p:sp>
      <p:sp>
        <p:nvSpPr>
          <p:cNvPr id="6" name="Text Placeholder 15">
            <a:extLst>
              <a:ext uri="{FF2B5EF4-FFF2-40B4-BE49-F238E27FC236}">
                <a16:creationId xmlns:a16="http://schemas.microsoft.com/office/drawing/2014/main" id="{598ED1F4-A00A-4498-9EE6-005CF2D8FA7F}"/>
              </a:ext>
            </a:extLst>
          </p:cNvPr>
          <p:cNvSpPr>
            <a:spLocks noGrp="1"/>
          </p:cNvSpPr>
          <p:nvPr>
            <p:ph type="body" sz="quarter" idx="14" hasCustomPrompt="1"/>
          </p:nvPr>
        </p:nvSpPr>
        <p:spPr>
          <a:xfrm>
            <a:off x="838200" y="1787638"/>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dirty="0"/>
              <a:t>Click to add subtitle</a:t>
            </a:r>
          </a:p>
        </p:txBody>
      </p:sp>
      <p:sp>
        <p:nvSpPr>
          <p:cNvPr id="10" name="Text Placeholder 30">
            <a:extLst>
              <a:ext uri="{FF2B5EF4-FFF2-40B4-BE49-F238E27FC236}">
                <a16:creationId xmlns:a16="http://schemas.microsoft.com/office/drawing/2014/main" id="{CF8F506C-096D-434B-8C0A-B784CA4AC7A9}"/>
              </a:ext>
            </a:extLst>
          </p:cNvPr>
          <p:cNvSpPr>
            <a:spLocks noGrp="1"/>
          </p:cNvSpPr>
          <p:nvPr>
            <p:ph type="body" sz="quarter" idx="15" hasCustomPrompt="1"/>
          </p:nvPr>
        </p:nvSpPr>
        <p:spPr>
          <a:xfrm>
            <a:off x="3548746" y="2154063"/>
            <a:ext cx="2383972" cy="1422437"/>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1" name="Text Placeholder 15">
            <a:extLst>
              <a:ext uri="{FF2B5EF4-FFF2-40B4-BE49-F238E27FC236}">
                <a16:creationId xmlns:a16="http://schemas.microsoft.com/office/drawing/2014/main" id="{1DC47ED6-4130-40E7-8FC9-D611942ACAA4}"/>
              </a:ext>
            </a:extLst>
          </p:cNvPr>
          <p:cNvSpPr>
            <a:spLocks noGrp="1"/>
          </p:cNvSpPr>
          <p:nvPr>
            <p:ph type="body" sz="quarter" idx="16" hasCustomPrompt="1"/>
          </p:nvPr>
        </p:nvSpPr>
        <p:spPr>
          <a:xfrm>
            <a:off x="3548746" y="1787638"/>
            <a:ext cx="2383972"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2" name="Text Placeholder 30">
            <a:extLst>
              <a:ext uri="{FF2B5EF4-FFF2-40B4-BE49-F238E27FC236}">
                <a16:creationId xmlns:a16="http://schemas.microsoft.com/office/drawing/2014/main" id="{ED4BD005-97C0-42DC-8C08-6B9F4DB00199}"/>
              </a:ext>
            </a:extLst>
          </p:cNvPr>
          <p:cNvSpPr>
            <a:spLocks noGrp="1"/>
          </p:cNvSpPr>
          <p:nvPr>
            <p:ph type="body" sz="quarter" idx="17" hasCustomPrompt="1"/>
          </p:nvPr>
        </p:nvSpPr>
        <p:spPr>
          <a:xfrm>
            <a:off x="838200" y="4415035"/>
            <a:ext cx="2383973" cy="1332622"/>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dirty="0"/>
              <a:t>Click to add text</a:t>
            </a:r>
          </a:p>
        </p:txBody>
      </p:sp>
      <p:sp>
        <p:nvSpPr>
          <p:cNvPr id="13" name="Text Placeholder 15">
            <a:extLst>
              <a:ext uri="{FF2B5EF4-FFF2-40B4-BE49-F238E27FC236}">
                <a16:creationId xmlns:a16="http://schemas.microsoft.com/office/drawing/2014/main" id="{96E60615-9B40-4EAF-87C7-81C56B101A9B}"/>
              </a:ext>
            </a:extLst>
          </p:cNvPr>
          <p:cNvSpPr>
            <a:spLocks noGrp="1"/>
          </p:cNvSpPr>
          <p:nvPr>
            <p:ph type="body" sz="quarter" idx="18" hasCustomPrompt="1"/>
          </p:nvPr>
        </p:nvSpPr>
        <p:spPr>
          <a:xfrm>
            <a:off x="838200" y="4048610"/>
            <a:ext cx="2383973" cy="464399"/>
          </a:xfrm>
          <a:prstGeom prst="rect">
            <a:avLst/>
          </a:prstGeom>
        </p:spPr>
        <p:txBody>
          <a:bodyPr anchor="ctr"/>
          <a:lstStyle>
            <a:lvl1pPr marL="0" indent="0" algn="l">
              <a:buNone/>
              <a:defRPr sz="1400" cap="all" spc="200" baseline="0">
                <a:solidFill>
                  <a:schemeClr val="bg1"/>
                </a:solidFill>
                <a:latin typeface="+mj-lt"/>
              </a:defRPr>
            </a:lvl1pPr>
          </a:lstStyle>
          <a:p>
            <a:pPr lvl="0"/>
            <a:r>
              <a:rPr lang="en-US"/>
              <a:t>Click to add subtitle</a:t>
            </a:r>
          </a:p>
        </p:txBody>
      </p:sp>
      <p:sp>
        <p:nvSpPr>
          <p:cNvPr id="14" name="Text Placeholder 30">
            <a:extLst>
              <a:ext uri="{FF2B5EF4-FFF2-40B4-BE49-F238E27FC236}">
                <a16:creationId xmlns:a16="http://schemas.microsoft.com/office/drawing/2014/main" id="{A88908D1-7E92-448F-A890-1C2E229F6C4F}"/>
              </a:ext>
            </a:extLst>
          </p:cNvPr>
          <p:cNvSpPr>
            <a:spLocks noGrp="1"/>
          </p:cNvSpPr>
          <p:nvPr>
            <p:ph type="body" sz="quarter" idx="19" hasCustomPrompt="1"/>
          </p:nvPr>
        </p:nvSpPr>
        <p:spPr>
          <a:xfrm>
            <a:off x="3548746" y="4415035"/>
            <a:ext cx="2383972" cy="1332622"/>
          </a:xfrm>
          <a:prstGeom prst="rect">
            <a:avLst/>
          </a:prstGeom>
        </p:spPr>
        <p:txBody>
          <a:bodyPr/>
          <a:lstStyle>
            <a:lvl1pPr marL="0" indent="0" algn="l">
              <a:lnSpc>
                <a:spcPct val="125000"/>
              </a:lnSpc>
              <a:spcBef>
                <a:spcPts val="0"/>
              </a:spcBef>
              <a:buNone/>
              <a:defRPr sz="1400" spc="100" baseline="0">
                <a:solidFill>
                  <a:schemeClr val="bg1"/>
                </a:solidFill>
              </a:defRPr>
            </a:lvl1pPr>
          </a:lstStyle>
          <a:p>
            <a:pPr lvl="0"/>
            <a:r>
              <a:rPr lang="en-US"/>
              <a:t>Click to add text</a:t>
            </a:r>
          </a:p>
        </p:txBody>
      </p:sp>
      <p:sp>
        <p:nvSpPr>
          <p:cNvPr id="15" name="Text Placeholder 15">
            <a:extLst>
              <a:ext uri="{FF2B5EF4-FFF2-40B4-BE49-F238E27FC236}">
                <a16:creationId xmlns:a16="http://schemas.microsoft.com/office/drawing/2014/main" id="{1BD5AD54-7BC4-4C94-BE3A-18B3144A2BB9}"/>
              </a:ext>
            </a:extLst>
          </p:cNvPr>
          <p:cNvSpPr>
            <a:spLocks noGrp="1"/>
          </p:cNvSpPr>
          <p:nvPr>
            <p:ph type="body" sz="quarter" idx="20" hasCustomPrompt="1"/>
          </p:nvPr>
        </p:nvSpPr>
        <p:spPr>
          <a:xfrm>
            <a:off x="3548746" y="4048610"/>
            <a:ext cx="2383972" cy="464399"/>
          </a:xfrm>
          <a:prstGeom prst="rect">
            <a:avLst/>
          </a:prstGeom>
        </p:spPr>
        <p:txBody>
          <a:bodyPr anchor="ctr"/>
          <a:lstStyle>
            <a:lvl1pPr marL="0" indent="0" algn="l">
              <a:buNone/>
              <a:defRPr sz="1400" kern="1200" cap="all" spc="200" baseline="0">
                <a:solidFill>
                  <a:schemeClr val="bg1"/>
                </a:solidFill>
                <a:latin typeface="+mj-lt"/>
              </a:defRPr>
            </a:lvl1pPr>
          </a:lstStyle>
          <a:p>
            <a:pPr lvl="0"/>
            <a:r>
              <a:rPr lang="en-US"/>
              <a:t>Click to add subtitle</a:t>
            </a:r>
          </a:p>
        </p:txBody>
      </p:sp>
      <p:sp>
        <p:nvSpPr>
          <p:cNvPr id="16" name="Title 1">
            <a:extLst>
              <a:ext uri="{FF2B5EF4-FFF2-40B4-BE49-F238E27FC236}">
                <a16:creationId xmlns:a16="http://schemas.microsoft.com/office/drawing/2014/main" id="{D3673029-D2A1-4074-ACCA-13D6DE34D6BC}"/>
              </a:ext>
            </a:extLst>
          </p:cNvPr>
          <p:cNvSpPr>
            <a:spLocks noGrp="1"/>
          </p:cNvSpPr>
          <p:nvPr>
            <p:ph type="ctrTitle" hasCustomPrompt="1"/>
          </p:nvPr>
        </p:nvSpPr>
        <p:spPr>
          <a:xfrm>
            <a:off x="838201" y="893045"/>
            <a:ext cx="5094517" cy="296676"/>
          </a:xfrm>
          <a:prstGeom prst="rect">
            <a:avLst/>
          </a:prstGeom>
        </p:spPr>
        <p:txBody>
          <a:bodyPr anchor="ctr"/>
          <a:lstStyle>
            <a:lvl1pPr algn="l">
              <a:defRPr sz="2200" cap="all" spc="200" baseline="0">
                <a:solidFill>
                  <a:schemeClr val="bg1">
                    <a:lumMod val="95000"/>
                  </a:schemeClr>
                </a:solidFill>
                <a:latin typeface="+mj-lt"/>
              </a:defRPr>
            </a:lvl1pPr>
          </a:lstStyle>
          <a:p>
            <a:r>
              <a:rPr lang="en-US"/>
              <a:t>Click to add title</a:t>
            </a:r>
          </a:p>
        </p:txBody>
      </p:sp>
    </p:spTree>
    <p:extLst>
      <p:ext uri="{BB962C8B-B14F-4D97-AF65-F5344CB8AC3E}">
        <p14:creationId xmlns:p14="http://schemas.microsoft.com/office/powerpoint/2010/main" val="3892647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bg>
      <p:bgPr>
        <a:solidFill>
          <a:schemeClr val="bg1">
            <a:lumMod val="50000"/>
          </a:schemeClr>
        </a:solidFill>
        <a:effectLst/>
      </p:bgPr>
    </p:bg>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20E9FD2F-C591-4424-9786-FC0584ED99A8}"/>
              </a:ext>
            </a:extLst>
          </p:cNvPr>
          <p:cNvSpPr>
            <a:spLocks noGrp="1"/>
          </p:cNvSpPr>
          <p:nvPr>
            <p:ph type="pic" sz="quarter" idx="13" hasCustomPrompt="1"/>
          </p:nvPr>
        </p:nvSpPr>
        <p:spPr>
          <a:xfrm>
            <a:off x="-4281" y="3429000"/>
            <a:ext cx="12196282" cy="3429001"/>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10" name="Text Placeholder 4">
            <a:extLst>
              <a:ext uri="{FF2B5EF4-FFF2-40B4-BE49-F238E27FC236}">
                <a16:creationId xmlns:a16="http://schemas.microsoft.com/office/drawing/2014/main" id="{53A582BA-E159-4C50-B38C-77C5DBB401BA}"/>
              </a:ext>
            </a:extLst>
          </p:cNvPr>
          <p:cNvSpPr>
            <a:spLocks noGrp="1"/>
          </p:cNvSpPr>
          <p:nvPr>
            <p:ph type="body" sz="quarter" idx="20" hasCustomPrompt="1"/>
          </p:nvPr>
        </p:nvSpPr>
        <p:spPr>
          <a:xfrm>
            <a:off x="838200" y="-2355262"/>
            <a:ext cx="11353799" cy="5551580"/>
          </a:xfrm>
          <a:prstGeom prst="rect">
            <a:avLst/>
          </a:prstGeom>
        </p:spPr>
        <p:txBody>
          <a:bodyPr anchor="ctr"/>
          <a:lstStyle>
            <a:lvl1pPr marL="0" indent="0" algn="r">
              <a:lnSpc>
                <a:spcPct val="100000"/>
              </a:lnSpc>
              <a:spcBef>
                <a:spcPts val="1500"/>
              </a:spcBef>
              <a:buNone/>
              <a:defRPr sz="50000" baseline="0">
                <a:solidFill>
                  <a:schemeClr val="bg1">
                    <a:alpha val="5000"/>
                  </a:schemeClr>
                </a:solidFill>
                <a:latin typeface="Kunstler Script" panose="030304020206070D0D06" pitchFamily="66" charset="0"/>
              </a:defRPr>
            </a:lvl1pPr>
          </a:lstStyle>
          <a:p>
            <a:pPr lvl="0"/>
            <a:r>
              <a:rPr lang="en-US" dirty="0"/>
              <a:t>Benefits</a:t>
            </a:r>
          </a:p>
        </p:txBody>
      </p:sp>
      <p:sp>
        <p:nvSpPr>
          <p:cNvPr id="3" name="Date Placeholder 2">
            <a:extLst>
              <a:ext uri="{FF2B5EF4-FFF2-40B4-BE49-F238E27FC236}">
                <a16:creationId xmlns:a16="http://schemas.microsoft.com/office/drawing/2014/main" id="{AF03B677-4EE8-4758-B5E7-E0E64796354E}"/>
              </a:ext>
            </a:extLst>
          </p:cNvPr>
          <p:cNvSpPr>
            <a:spLocks noGrp="1"/>
          </p:cNvSpPr>
          <p:nvPr>
            <p:ph type="dt" sz="half" idx="10"/>
          </p:nvPr>
        </p:nvSpPr>
        <p:spPr/>
        <p:txBody>
          <a:bodyPr/>
          <a:lstStyle>
            <a:lvl1pPr>
              <a:defRPr>
                <a:solidFill>
                  <a:schemeClr val="bg1"/>
                </a:solidFill>
              </a:defRPr>
            </a:lvl1pPr>
          </a:lstStyle>
          <a:p>
            <a:r>
              <a:rPr lang="en-US" dirty="0"/>
              <a:t>8/03/20XX</a:t>
            </a:r>
          </a:p>
        </p:txBody>
      </p:sp>
      <p:sp>
        <p:nvSpPr>
          <p:cNvPr id="4" name="Footer Placeholder 3">
            <a:extLst>
              <a:ext uri="{FF2B5EF4-FFF2-40B4-BE49-F238E27FC236}">
                <a16:creationId xmlns:a16="http://schemas.microsoft.com/office/drawing/2014/main" id="{5048A148-5926-44EC-857E-A52EE5AB851F}"/>
              </a:ext>
            </a:extLst>
          </p:cNvPr>
          <p:cNvSpPr>
            <a:spLocks noGrp="1"/>
          </p:cNvSpPr>
          <p:nvPr>
            <p:ph type="ftr" sz="quarter" idx="11"/>
          </p:nvPr>
        </p:nvSpPr>
        <p:spPr/>
        <p:txBody>
          <a:bodyPr/>
          <a:lstStyle>
            <a:lvl1pPr>
              <a:defRPr>
                <a:solidFill>
                  <a:schemeClr val="bg1"/>
                </a:solidFill>
              </a:defRPr>
            </a:lvl1pPr>
          </a:lstStyle>
          <a:p>
            <a:r>
              <a:rPr lang="en-US" dirty="0"/>
              <a:t>PITCH DECK</a:t>
            </a:r>
          </a:p>
        </p:txBody>
      </p:sp>
      <p:sp>
        <p:nvSpPr>
          <p:cNvPr id="5" name="Slide Number Placeholder 4">
            <a:extLst>
              <a:ext uri="{FF2B5EF4-FFF2-40B4-BE49-F238E27FC236}">
                <a16:creationId xmlns:a16="http://schemas.microsoft.com/office/drawing/2014/main" id="{C0ACD214-48A4-4D6C-9016-FDB6AD88C755}"/>
              </a:ext>
            </a:extLst>
          </p:cNvPr>
          <p:cNvSpPr>
            <a:spLocks noGrp="1"/>
          </p:cNvSpPr>
          <p:nvPr>
            <p:ph type="sldNum" sz="quarter" idx="12"/>
          </p:nvPr>
        </p:nvSpPr>
        <p:spPr/>
        <p:txBody>
          <a:bodyPr/>
          <a:lstStyle>
            <a:lvl1pPr>
              <a:defRPr>
                <a:solidFill>
                  <a:schemeClr val="bg1"/>
                </a:solidFill>
              </a:defRPr>
            </a:lvl1pPr>
          </a:lstStyle>
          <a:p>
            <a:fld id="{4F6357DA-28E9-40D3-918C-4D14E8263D81}" type="slidenum">
              <a:rPr lang="en-US" smtClean="0"/>
              <a:pPr/>
              <a:t>‹#›</a:t>
            </a:fld>
            <a:endParaRPr lang="en-US" dirty="0"/>
          </a:p>
        </p:txBody>
      </p:sp>
      <p:sp>
        <p:nvSpPr>
          <p:cNvPr id="6" name="Title 1">
            <a:extLst>
              <a:ext uri="{FF2B5EF4-FFF2-40B4-BE49-F238E27FC236}">
                <a16:creationId xmlns:a16="http://schemas.microsoft.com/office/drawing/2014/main" id="{4655EB74-3BFE-4C75-92A7-86B8A0870A27}"/>
              </a:ext>
            </a:extLst>
          </p:cNvPr>
          <p:cNvSpPr>
            <a:spLocks noGrp="1"/>
          </p:cNvSpPr>
          <p:nvPr>
            <p:ph type="ctrTitle" hasCustomPrompt="1"/>
          </p:nvPr>
        </p:nvSpPr>
        <p:spPr>
          <a:xfrm>
            <a:off x="838200" y="727508"/>
            <a:ext cx="10515600" cy="639955"/>
          </a:xfrm>
          <a:prstGeom prst="rect">
            <a:avLst/>
          </a:prstGeom>
        </p:spPr>
        <p:txBody>
          <a:bodyPr anchor="ctr"/>
          <a:lstStyle>
            <a:lvl1pPr algn="ctr">
              <a:defRPr sz="2200" cap="all" spc="200" baseline="0">
                <a:solidFill>
                  <a:schemeClr val="bg1"/>
                </a:solidFill>
                <a:latin typeface="+mj-lt"/>
              </a:defRPr>
            </a:lvl1pPr>
          </a:lstStyle>
          <a:p>
            <a:r>
              <a:rPr lang="en-US"/>
              <a:t>Click to add title</a:t>
            </a:r>
          </a:p>
        </p:txBody>
      </p:sp>
      <p:sp>
        <p:nvSpPr>
          <p:cNvPr id="8" name="Subtitle 2">
            <a:extLst>
              <a:ext uri="{FF2B5EF4-FFF2-40B4-BE49-F238E27FC236}">
                <a16:creationId xmlns:a16="http://schemas.microsoft.com/office/drawing/2014/main" id="{6EBA1834-F4E8-4C34-9017-E3D85F613D44}"/>
              </a:ext>
            </a:extLst>
          </p:cNvPr>
          <p:cNvSpPr>
            <a:spLocks noGrp="1"/>
          </p:cNvSpPr>
          <p:nvPr>
            <p:ph type="subTitle" idx="1" hasCustomPrompt="1"/>
          </p:nvPr>
        </p:nvSpPr>
        <p:spPr>
          <a:xfrm>
            <a:off x="838200" y="1453589"/>
            <a:ext cx="10515600" cy="1518211"/>
          </a:xfrm>
          <a:prstGeom prst="rect">
            <a:avLst/>
          </a:prstGeom>
        </p:spPr>
        <p:txBody>
          <a:bodyPr/>
          <a:lstStyle>
            <a:lvl1pPr marL="0" indent="0" algn="ctr">
              <a:lnSpc>
                <a:spcPct val="125000"/>
              </a:lnSpc>
              <a:spcBef>
                <a:spcPts val="0"/>
              </a:spcBef>
              <a:spcAft>
                <a:spcPts val="1000"/>
              </a:spcAft>
              <a:buNone/>
              <a:defRPr sz="1400" spc="1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Tree>
    <p:extLst>
      <p:ext uri="{BB962C8B-B14F-4D97-AF65-F5344CB8AC3E}">
        <p14:creationId xmlns:p14="http://schemas.microsoft.com/office/powerpoint/2010/main" val="2113413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p:bg>
      <p:bgPr>
        <a:solidFill>
          <a:schemeClr val="accent6"/>
        </a:solidFill>
        <a:effectLst/>
      </p:bgPr>
    </p:bg>
    <p:spTree>
      <p:nvGrpSpPr>
        <p:cNvPr id="1" name=""/>
        <p:cNvGrpSpPr/>
        <p:nvPr/>
      </p:nvGrpSpPr>
      <p:grpSpPr>
        <a:xfrm>
          <a:off x="0" y="0"/>
          <a:ext cx="0" cy="0"/>
          <a:chOff x="0" y="0"/>
          <a:chExt cx="0" cy="0"/>
        </a:xfrm>
      </p:grpSpPr>
      <p:sp>
        <p:nvSpPr>
          <p:cNvPr id="5" name="Picture Placeholder 7">
            <a:extLst>
              <a:ext uri="{FF2B5EF4-FFF2-40B4-BE49-F238E27FC236}">
                <a16:creationId xmlns:a16="http://schemas.microsoft.com/office/drawing/2014/main" id="{F9C9AE60-466C-4BDA-9E87-7701D81CFE3C}"/>
              </a:ext>
            </a:extLst>
          </p:cNvPr>
          <p:cNvSpPr>
            <a:spLocks noGrp="1"/>
          </p:cNvSpPr>
          <p:nvPr>
            <p:ph type="pic" sz="quarter" idx="10" hasCustomPrompt="1"/>
          </p:nvPr>
        </p:nvSpPr>
        <p:spPr>
          <a:xfrm>
            <a:off x="0" y="0"/>
            <a:ext cx="121920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4" name="Text Placeholder 4">
            <a:extLst>
              <a:ext uri="{FF2B5EF4-FFF2-40B4-BE49-F238E27FC236}">
                <a16:creationId xmlns:a16="http://schemas.microsoft.com/office/drawing/2014/main" id="{4DF025DF-FE0B-4046-8687-417DFBEB3113}"/>
              </a:ext>
            </a:extLst>
          </p:cNvPr>
          <p:cNvSpPr>
            <a:spLocks noGrp="1"/>
          </p:cNvSpPr>
          <p:nvPr>
            <p:ph type="body" sz="quarter" idx="20" hasCustomPrompt="1"/>
          </p:nvPr>
        </p:nvSpPr>
        <p:spPr>
          <a:xfrm>
            <a:off x="-3250937" y="1278117"/>
            <a:ext cx="19788513" cy="2514600"/>
          </a:xfrm>
          <a:prstGeom prst="rect">
            <a:avLst/>
          </a:prstGeom>
        </p:spPr>
        <p:txBody>
          <a:bodyPr/>
          <a:lstStyle>
            <a:lvl1pPr marL="0" indent="0" algn="ctr">
              <a:lnSpc>
                <a:spcPct val="40000"/>
              </a:lnSpc>
              <a:spcBef>
                <a:spcPts val="0"/>
              </a:spcBef>
              <a:buNone/>
              <a:defRPr sz="50000" baseline="0">
                <a:solidFill>
                  <a:schemeClr val="bg1">
                    <a:alpha val="8000"/>
                  </a:schemeClr>
                </a:solidFill>
                <a:latin typeface="Kunstler Script" panose="030304020206070D0D06" pitchFamily="66" charset="0"/>
              </a:defRPr>
            </a:lvl1pPr>
          </a:lstStyle>
          <a:p>
            <a:r>
              <a:rPr lang="en-US" dirty="0"/>
              <a:t>Company</a:t>
            </a:r>
          </a:p>
        </p:txBody>
      </p:sp>
      <p:sp>
        <p:nvSpPr>
          <p:cNvPr id="6" name="Title 1">
            <a:extLst>
              <a:ext uri="{FF2B5EF4-FFF2-40B4-BE49-F238E27FC236}">
                <a16:creationId xmlns:a16="http://schemas.microsoft.com/office/drawing/2014/main" id="{254DB932-57BE-437E-B336-17F289AFD79B}"/>
              </a:ext>
            </a:extLst>
          </p:cNvPr>
          <p:cNvSpPr>
            <a:spLocks noGrp="1"/>
          </p:cNvSpPr>
          <p:nvPr>
            <p:ph type="ctrTitle" hasCustomPrompt="1"/>
          </p:nvPr>
        </p:nvSpPr>
        <p:spPr>
          <a:xfrm>
            <a:off x="1253218" y="2685143"/>
            <a:ext cx="9685563" cy="1487714"/>
          </a:xfrm>
          <a:prstGeom prst="rect">
            <a:avLst/>
          </a:prstGeom>
        </p:spPr>
        <p:txBody>
          <a:bodyPr anchor="ctr"/>
          <a:lstStyle>
            <a:lvl1pPr algn="ctr">
              <a:defRPr sz="5000" cap="all" spc="200" baseline="0">
                <a:solidFill>
                  <a:schemeClr val="accent6">
                    <a:lumMod val="10000"/>
                    <a:lumOff val="90000"/>
                  </a:schemeClr>
                </a:solidFill>
                <a:latin typeface="Avenir Next LT Pro" panose="020B0504020202020204" pitchFamily="34" charset="0"/>
              </a:defRPr>
            </a:lvl1pPr>
          </a:lstStyle>
          <a:p>
            <a:r>
              <a:rPr lang="en-US"/>
              <a:t>Click to add title</a:t>
            </a:r>
          </a:p>
        </p:txBody>
      </p:sp>
    </p:spTree>
    <p:extLst>
      <p:ext uri="{BB962C8B-B14F-4D97-AF65-F5344CB8AC3E}">
        <p14:creationId xmlns:p14="http://schemas.microsoft.com/office/powerpoint/2010/main" val="782318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bg>
      <p:bgPr>
        <a:solidFill>
          <a:schemeClr val="accent1"/>
        </a:solid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F9D74B8-165B-49A6-ACBB-8B7950289D66}"/>
              </a:ext>
            </a:extLst>
          </p:cNvPr>
          <p:cNvSpPr>
            <a:spLocks noGrp="1"/>
          </p:cNvSpPr>
          <p:nvPr>
            <p:ph type="pic" sz="quarter" idx="13" hasCustomPrompt="1"/>
          </p:nvPr>
        </p:nvSpPr>
        <p:spPr>
          <a:xfrm>
            <a:off x="6096001" y="0"/>
            <a:ext cx="6096000" cy="6858000"/>
          </a:xfrm>
          <a:prstGeom prst="rect">
            <a:avLst/>
          </a:prstGeom>
        </p:spPr>
        <p:txBody>
          <a:bodyPr/>
          <a:lstStyle>
            <a:lvl1pPr marL="0" indent="0" algn="ctr">
              <a:buNone/>
              <a:defRPr>
                <a:solidFill>
                  <a:schemeClr val="accent6">
                    <a:lumMod val="10000"/>
                    <a:lumOff val="90000"/>
                  </a:schemeClr>
                </a:solidFill>
              </a:defRPr>
            </a:lvl1pPr>
          </a:lstStyle>
          <a:p>
            <a:r>
              <a:rPr lang="en-US" dirty="0"/>
              <a:t>Click to add photo</a:t>
            </a:r>
          </a:p>
        </p:txBody>
      </p:sp>
      <p:sp>
        <p:nvSpPr>
          <p:cNvPr id="21" name="Text Placeholder 4">
            <a:extLst>
              <a:ext uri="{FF2B5EF4-FFF2-40B4-BE49-F238E27FC236}">
                <a16:creationId xmlns:a16="http://schemas.microsoft.com/office/drawing/2014/main" id="{00B316D0-6EE1-4FB2-A993-B0CD4CFE5026}"/>
              </a:ext>
            </a:extLst>
          </p:cNvPr>
          <p:cNvSpPr>
            <a:spLocks noGrp="1"/>
          </p:cNvSpPr>
          <p:nvPr>
            <p:ph type="body" sz="quarter" idx="19" hasCustomPrompt="1"/>
          </p:nvPr>
        </p:nvSpPr>
        <p:spPr>
          <a:xfrm>
            <a:off x="-1325217" y="3977202"/>
            <a:ext cx="16229934" cy="2852057"/>
          </a:xfrm>
          <a:prstGeom prst="rect">
            <a:avLst/>
          </a:prstGeom>
        </p:spPr>
        <p:txBody>
          <a:bodyPr/>
          <a:lstStyle>
            <a:lvl1pPr marL="0" indent="0" algn="r">
              <a:lnSpc>
                <a:spcPct val="50000"/>
              </a:lnSpc>
              <a:spcBef>
                <a:spcPts val="0"/>
              </a:spcBef>
              <a:buNone/>
              <a:defRPr sz="50000" baseline="0">
                <a:solidFill>
                  <a:schemeClr val="bg1">
                    <a:alpha val="8000"/>
                  </a:schemeClr>
                </a:solidFill>
                <a:latin typeface="Kunstler Script" panose="030304020206070D0D06" pitchFamily="66" charset="0"/>
              </a:defRPr>
            </a:lvl1pPr>
          </a:lstStyle>
          <a:p>
            <a:r>
              <a:rPr lang="en-US" dirty="0"/>
              <a:t>Business</a:t>
            </a:r>
          </a:p>
        </p:txBody>
      </p:sp>
      <p:sp>
        <p:nvSpPr>
          <p:cNvPr id="5" name="Date Placeholder 4">
            <a:extLst>
              <a:ext uri="{FF2B5EF4-FFF2-40B4-BE49-F238E27FC236}">
                <a16:creationId xmlns:a16="http://schemas.microsoft.com/office/drawing/2014/main" id="{6D10495B-28B8-4389-8E1C-F335846C93C2}"/>
              </a:ext>
            </a:extLst>
          </p:cNvPr>
          <p:cNvSpPr>
            <a:spLocks noGrp="1"/>
          </p:cNvSpPr>
          <p:nvPr>
            <p:ph type="dt" sz="half" idx="10"/>
          </p:nvPr>
        </p:nvSpPr>
        <p:spPr/>
        <p:txBody>
          <a:bodyPr/>
          <a:lstStyle>
            <a:lvl1pPr>
              <a:defRPr>
                <a:solidFill>
                  <a:schemeClr val="accent3"/>
                </a:solidFill>
              </a:defRPr>
            </a:lvl1pPr>
          </a:lstStyle>
          <a:p>
            <a:r>
              <a:rPr lang="en-US" dirty="0"/>
              <a:t>8/03/20XX</a:t>
            </a:r>
          </a:p>
        </p:txBody>
      </p:sp>
      <p:sp>
        <p:nvSpPr>
          <p:cNvPr id="6" name="Footer Placeholder 5">
            <a:extLst>
              <a:ext uri="{FF2B5EF4-FFF2-40B4-BE49-F238E27FC236}">
                <a16:creationId xmlns:a16="http://schemas.microsoft.com/office/drawing/2014/main" id="{841E258A-A128-4BAF-B8C3-723C638236F6}"/>
              </a:ext>
            </a:extLst>
          </p:cNvPr>
          <p:cNvSpPr>
            <a:spLocks noGrp="1"/>
          </p:cNvSpPr>
          <p:nvPr>
            <p:ph type="ftr" sz="quarter" idx="11"/>
          </p:nvPr>
        </p:nvSpPr>
        <p:spPr/>
        <p:txBody>
          <a:bodyPr/>
          <a:lstStyle>
            <a:lvl1pPr>
              <a:defRPr>
                <a:solidFill>
                  <a:schemeClr val="accent3"/>
                </a:solidFill>
              </a:defRPr>
            </a:lvl1pPr>
          </a:lstStyle>
          <a:p>
            <a:r>
              <a:rPr lang="en-US" dirty="0"/>
              <a:t>PITCH DECK</a:t>
            </a:r>
          </a:p>
        </p:txBody>
      </p:sp>
      <p:sp>
        <p:nvSpPr>
          <p:cNvPr id="7" name="Slide Number Placeholder 6">
            <a:extLst>
              <a:ext uri="{FF2B5EF4-FFF2-40B4-BE49-F238E27FC236}">
                <a16:creationId xmlns:a16="http://schemas.microsoft.com/office/drawing/2014/main" id="{AD369002-18F2-427F-A791-0E26DD2F0A57}"/>
              </a:ext>
            </a:extLst>
          </p:cNvPr>
          <p:cNvSpPr>
            <a:spLocks noGrp="1"/>
          </p:cNvSpPr>
          <p:nvPr>
            <p:ph type="sldNum" sz="quarter" idx="12"/>
          </p:nvPr>
        </p:nvSpPr>
        <p:spPr/>
        <p:txBody>
          <a:bodyPr/>
          <a:lstStyle>
            <a:lvl1pPr>
              <a:defRPr>
                <a:solidFill>
                  <a:schemeClr val="bg1">
                    <a:lumMod val="95000"/>
                  </a:schemeClr>
                </a:solidFill>
              </a:defRPr>
            </a:lvl1pPr>
          </a:lstStyle>
          <a:p>
            <a:fld id="{4F6357DA-28E9-40D3-918C-4D14E8263D81}" type="slidenum">
              <a:rPr lang="en-US" smtClean="0"/>
              <a:pPr/>
              <a:t>‹#›</a:t>
            </a:fld>
            <a:endParaRPr lang="en-US" dirty="0"/>
          </a:p>
        </p:txBody>
      </p:sp>
      <p:sp>
        <p:nvSpPr>
          <p:cNvPr id="9" name="Subtitle 2">
            <a:extLst>
              <a:ext uri="{FF2B5EF4-FFF2-40B4-BE49-F238E27FC236}">
                <a16:creationId xmlns:a16="http://schemas.microsoft.com/office/drawing/2014/main" id="{23AD8AD8-9C40-44FB-8FF8-815C53458223}"/>
              </a:ext>
            </a:extLst>
          </p:cNvPr>
          <p:cNvSpPr>
            <a:spLocks noGrp="1"/>
          </p:cNvSpPr>
          <p:nvPr>
            <p:ph type="subTitle" idx="1" hasCustomPrompt="1"/>
          </p:nvPr>
        </p:nvSpPr>
        <p:spPr>
          <a:xfrm>
            <a:off x="838199" y="2067161"/>
            <a:ext cx="4386945" cy="1006199"/>
          </a:xfrm>
          <a:prstGeom prst="rect">
            <a:avLst/>
          </a:prstGeom>
        </p:spPr>
        <p:txBody>
          <a:bodyPr/>
          <a:lstStyle>
            <a:lvl1pPr marL="0" indent="0" algn="l">
              <a:lnSpc>
                <a:spcPct val="125000"/>
              </a:lnSpc>
              <a:spcBef>
                <a:spcPts val="0"/>
              </a:spcBef>
              <a:buNone/>
              <a:defRPr sz="1400" spc="100" baseline="0">
                <a:solidFill>
                  <a:schemeClr val="accent6">
                    <a:lumMod val="10000"/>
                    <a:lumOff val="9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add text</a:t>
            </a:r>
          </a:p>
        </p:txBody>
      </p:sp>
      <p:sp>
        <p:nvSpPr>
          <p:cNvPr id="10" name="Text Placeholder 15">
            <a:extLst>
              <a:ext uri="{FF2B5EF4-FFF2-40B4-BE49-F238E27FC236}">
                <a16:creationId xmlns:a16="http://schemas.microsoft.com/office/drawing/2014/main" id="{1411AFC0-5C52-4C0E-AD29-3DFFD3039CEC}"/>
              </a:ext>
            </a:extLst>
          </p:cNvPr>
          <p:cNvSpPr>
            <a:spLocks noGrp="1"/>
          </p:cNvSpPr>
          <p:nvPr>
            <p:ph type="body" sz="quarter" idx="14" hasCustomPrompt="1"/>
          </p:nvPr>
        </p:nvSpPr>
        <p:spPr>
          <a:xfrm>
            <a:off x="838199" y="1766051"/>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11" name="Title 1">
            <a:extLst>
              <a:ext uri="{FF2B5EF4-FFF2-40B4-BE49-F238E27FC236}">
                <a16:creationId xmlns:a16="http://schemas.microsoft.com/office/drawing/2014/main" id="{42010AEB-C0FD-48C8-A1FA-1BD96B6A548E}"/>
              </a:ext>
            </a:extLst>
          </p:cNvPr>
          <p:cNvSpPr>
            <a:spLocks noGrp="1"/>
          </p:cNvSpPr>
          <p:nvPr>
            <p:ph type="ctrTitle" hasCustomPrompt="1"/>
          </p:nvPr>
        </p:nvSpPr>
        <p:spPr>
          <a:xfrm>
            <a:off x="838200" y="722217"/>
            <a:ext cx="4386945" cy="639955"/>
          </a:xfrm>
          <a:prstGeom prst="rect">
            <a:avLst/>
          </a:prstGeom>
        </p:spPr>
        <p:txBody>
          <a:bodyPr anchor="ctr"/>
          <a:lstStyle>
            <a:lvl1pPr algn="l">
              <a:defRPr sz="2200" cap="all" spc="200" baseline="0">
                <a:solidFill>
                  <a:schemeClr val="bg1">
                    <a:lumMod val="95000"/>
                  </a:schemeClr>
                </a:solidFill>
                <a:latin typeface="+mj-lt"/>
              </a:defRPr>
            </a:lvl1pPr>
          </a:lstStyle>
          <a:p>
            <a:r>
              <a:rPr lang="en-US"/>
              <a:t>Click to add title</a:t>
            </a:r>
          </a:p>
        </p:txBody>
      </p:sp>
      <p:sp>
        <p:nvSpPr>
          <p:cNvPr id="15" name="Text Placeholder 15">
            <a:extLst>
              <a:ext uri="{FF2B5EF4-FFF2-40B4-BE49-F238E27FC236}">
                <a16:creationId xmlns:a16="http://schemas.microsoft.com/office/drawing/2014/main" id="{8B45D3B9-84F4-4A17-9D4D-8CBE603A1433}"/>
              </a:ext>
            </a:extLst>
          </p:cNvPr>
          <p:cNvSpPr>
            <a:spLocks noGrp="1"/>
          </p:cNvSpPr>
          <p:nvPr>
            <p:ph type="body" sz="quarter" idx="15" hasCustomPrompt="1"/>
          </p:nvPr>
        </p:nvSpPr>
        <p:spPr>
          <a:xfrm>
            <a:off x="838199" y="3199611"/>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18" name="Text Placeholder 17">
            <a:extLst>
              <a:ext uri="{FF2B5EF4-FFF2-40B4-BE49-F238E27FC236}">
                <a16:creationId xmlns:a16="http://schemas.microsoft.com/office/drawing/2014/main" id="{27A1B57C-13D8-4BB6-9D45-D83EB1BD6657}"/>
              </a:ext>
            </a:extLst>
          </p:cNvPr>
          <p:cNvSpPr>
            <a:spLocks noGrp="1"/>
          </p:cNvSpPr>
          <p:nvPr>
            <p:ph type="body" sz="quarter" idx="16" hasCustomPrompt="1"/>
          </p:nvPr>
        </p:nvSpPr>
        <p:spPr>
          <a:xfrm>
            <a:off x="838200" y="3512803"/>
            <a:ext cx="4386758" cy="1006475"/>
          </a:xfrm>
          <a:prstGeom prst="rect">
            <a:avLst/>
          </a:prstGeom>
        </p:spPr>
        <p:txBody>
          <a:bodyPr/>
          <a:lstStyle>
            <a:lvl1pPr marL="0" indent="0">
              <a:lnSpc>
                <a:spcPct val="125000"/>
              </a:lnSpc>
              <a:spcBef>
                <a:spcPts val="0"/>
              </a:spcBef>
              <a:buNone/>
              <a:defRPr sz="1400" spc="100" baseline="0">
                <a:solidFill>
                  <a:schemeClr val="bg1"/>
                </a:solidFill>
              </a:defRPr>
            </a:lvl1pPr>
          </a:lstStyle>
          <a:p>
            <a:r>
              <a:rPr lang="en-US"/>
              <a:t>Click to add text</a:t>
            </a:r>
          </a:p>
        </p:txBody>
      </p:sp>
      <p:sp>
        <p:nvSpPr>
          <p:cNvPr id="19" name="Text Placeholder 15">
            <a:extLst>
              <a:ext uri="{FF2B5EF4-FFF2-40B4-BE49-F238E27FC236}">
                <a16:creationId xmlns:a16="http://schemas.microsoft.com/office/drawing/2014/main" id="{2301C86B-1946-426F-9494-C64455A7E670}"/>
              </a:ext>
            </a:extLst>
          </p:cNvPr>
          <p:cNvSpPr>
            <a:spLocks noGrp="1"/>
          </p:cNvSpPr>
          <p:nvPr>
            <p:ph type="body" sz="quarter" idx="17" hasCustomPrompt="1"/>
          </p:nvPr>
        </p:nvSpPr>
        <p:spPr>
          <a:xfrm>
            <a:off x="837976" y="4643683"/>
            <a:ext cx="4386945" cy="464399"/>
          </a:xfrm>
          <a:prstGeom prst="rect">
            <a:avLst/>
          </a:prstGeom>
        </p:spPr>
        <p:txBody>
          <a:bodyPr anchor="t"/>
          <a:lstStyle>
            <a:lvl1pPr marL="0" indent="0" algn="l">
              <a:buNone/>
              <a:defRPr sz="1400" cap="all" spc="200" baseline="0">
                <a:solidFill>
                  <a:schemeClr val="bg1"/>
                </a:solidFill>
                <a:latin typeface="+mj-lt"/>
              </a:defRPr>
            </a:lvl1pPr>
          </a:lstStyle>
          <a:p>
            <a:pPr lvl="0"/>
            <a:r>
              <a:rPr lang="en-US"/>
              <a:t>Click to add subtitle</a:t>
            </a:r>
          </a:p>
        </p:txBody>
      </p:sp>
      <p:sp>
        <p:nvSpPr>
          <p:cNvPr id="20" name="Text Placeholder 17">
            <a:extLst>
              <a:ext uri="{FF2B5EF4-FFF2-40B4-BE49-F238E27FC236}">
                <a16:creationId xmlns:a16="http://schemas.microsoft.com/office/drawing/2014/main" id="{3BD347B5-FD69-4D61-BBDA-09FB8EF51B58}"/>
              </a:ext>
            </a:extLst>
          </p:cNvPr>
          <p:cNvSpPr>
            <a:spLocks noGrp="1"/>
          </p:cNvSpPr>
          <p:nvPr>
            <p:ph type="body" sz="quarter" idx="18" hasCustomPrompt="1"/>
          </p:nvPr>
        </p:nvSpPr>
        <p:spPr>
          <a:xfrm>
            <a:off x="837977" y="4956875"/>
            <a:ext cx="4386758" cy="1006475"/>
          </a:xfrm>
          <a:prstGeom prst="rect">
            <a:avLst/>
          </a:prstGeom>
        </p:spPr>
        <p:txBody>
          <a:bodyPr/>
          <a:lstStyle>
            <a:lvl1pPr marL="0" indent="0">
              <a:lnSpc>
                <a:spcPct val="125000"/>
              </a:lnSpc>
              <a:spcBef>
                <a:spcPts val="0"/>
              </a:spcBef>
              <a:buNone/>
              <a:defRPr sz="1400" spc="100" baseline="0">
                <a:solidFill>
                  <a:schemeClr val="bg1"/>
                </a:solidFill>
              </a:defRPr>
            </a:lvl1pPr>
          </a:lstStyle>
          <a:p>
            <a:r>
              <a:rPr lang="en-US"/>
              <a:t>Click to add text</a:t>
            </a:r>
          </a:p>
        </p:txBody>
      </p:sp>
      <p:cxnSp>
        <p:nvCxnSpPr>
          <p:cNvPr id="2" name="Straight Connector 1">
            <a:extLst>
              <a:ext uri="{FF2B5EF4-FFF2-40B4-BE49-F238E27FC236}">
                <a16:creationId xmlns:a16="http://schemas.microsoft.com/office/drawing/2014/main" id="{ACBD29BE-7E3F-457E-808D-E151E479D755}"/>
              </a:ext>
            </a:extLst>
          </p:cNvPr>
          <p:cNvCxnSpPr>
            <a:cxnSpLocks/>
          </p:cNvCxnSpPr>
          <p:nvPr userDrawn="1"/>
        </p:nvCxnSpPr>
        <p:spPr>
          <a:xfrm>
            <a:off x="590349" y="923365"/>
            <a:ext cx="0" cy="5934635"/>
          </a:xfrm>
          <a:prstGeom prst="line">
            <a:avLst/>
          </a:prstGeom>
          <a:ln>
            <a:solidFill>
              <a:schemeClr val="tx2"/>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640302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verview">
    <p:bg>
      <p:bgPr>
        <a:solidFill>
          <a:schemeClr val="accent6"/>
        </a:solidFill>
        <a:effectLst/>
      </p:bgPr>
    </p:bg>
    <p:spTree>
      <p:nvGrpSpPr>
        <p:cNvPr id="1" name=""/>
        <p:cNvGrpSpPr/>
        <p:nvPr/>
      </p:nvGrpSpPr>
      <p:grpSpPr>
        <a:xfrm>
          <a:off x="0" y="0"/>
          <a:ext cx="0" cy="0"/>
          <a:chOff x="0" y="0"/>
          <a:chExt cx="0" cy="0"/>
        </a:xfrm>
      </p:grpSpPr>
      <p:sp>
        <p:nvSpPr>
          <p:cNvPr id="18" name="Text Placeholder 4">
            <a:extLst>
              <a:ext uri="{FF2B5EF4-FFF2-40B4-BE49-F238E27FC236}">
                <a16:creationId xmlns:a16="http://schemas.microsoft.com/office/drawing/2014/main" id="{4721D2A8-92CC-4A4D-9252-1D5E72D9996D}"/>
              </a:ext>
            </a:extLst>
          </p:cNvPr>
          <p:cNvSpPr>
            <a:spLocks noGrp="1"/>
          </p:cNvSpPr>
          <p:nvPr>
            <p:ph type="body" sz="quarter" idx="26" hasCustomPrompt="1"/>
          </p:nvPr>
        </p:nvSpPr>
        <p:spPr>
          <a:xfrm>
            <a:off x="0" y="0"/>
            <a:ext cx="13879773" cy="2514600"/>
          </a:xfrm>
          <a:prstGeom prst="rect">
            <a:avLst/>
          </a:prstGeom>
        </p:spPr>
        <p:txBody>
          <a:bodyPr/>
          <a:lstStyle>
            <a:lvl1pPr marL="0" indent="0" algn="r">
              <a:lnSpc>
                <a:spcPct val="40000"/>
              </a:lnSpc>
              <a:spcBef>
                <a:spcPts val="0"/>
              </a:spcBef>
              <a:buNone/>
              <a:defRPr sz="50000" baseline="0">
                <a:solidFill>
                  <a:schemeClr val="bg1">
                    <a:alpha val="8000"/>
                  </a:schemeClr>
                </a:solidFill>
                <a:latin typeface="Kunstler Script" panose="030304020206070D0D06" pitchFamily="66" charset="0"/>
              </a:defRPr>
            </a:lvl1pPr>
          </a:lstStyle>
          <a:p>
            <a:r>
              <a:rPr lang="en-US" dirty="0"/>
              <a:t>Market</a:t>
            </a:r>
          </a:p>
        </p:txBody>
      </p:sp>
      <p:sp>
        <p:nvSpPr>
          <p:cNvPr id="5" name="Date Placeholder 4">
            <a:extLst>
              <a:ext uri="{FF2B5EF4-FFF2-40B4-BE49-F238E27FC236}">
                <a16:creationId xmlns:a16="http://schemas.microsoft.com/office/drawing/2014/main" id="{D4D09877-9D5E-4728-9E1B-F801C727CDBA}"/>
              </a:ext>
            </a:extLst>
          </p:cNvPr>
          <p:cNvSpPr>
            <a:spLocks noGrp="1"/>
          </p:cNvSpPr>
          <p:nvPr>
            <p:ph type="dt" sz="half" idx="10"/>
          </p:nvPr>
        </p:nvSpPr>
        <p:spPr/>
        <p:txBody>
          <a:bodyPr/>
          <a:lstStyle>
            <a:lvl1pPr>
              <a:defRPr>
                <a:solidFill>
                  <a:schemeClr val="accent6">
                    <a:lumMod val="25000"/>
                    <a:lumOff val="75000"/>
                  </a:schemeClr>
                </a:solidFill>
              </a:defRPr>
            </a:lvl1pPr>
          </a:lstStyle>
          <a:p>
            <a:r>
              <a:rPr lang="en-US" dirty="0"/>
              <a:t>8/03/20XX</a:t>
            </a:r>
          </a:p>
        </p:txBody>
      </p:sp>
      <p:sp>
        <p:nvSpPr>
          <p:cNvPr id="6" name="Footer Placeholder 5">
            <a:extLst>
              <a:ext uri="{FF2B5EF4-FFF2-40B4-BE49-F238E27FC236}">
                <a16:creationId xmlns:a16="http://schemas.microsoft.com/office/drawing/2014/main" id="{3435AAD1-49C3-459F-8752-6773813AA19E}"/>
              </a:ext>
            </a:extLst>
          </p:cNvPr>
          <p:cNvSpPr>
            <a:spLocks noGrp="1"/>
          </p:cNvSpPr>
          <p:nvPr>
            <p:ph type="ftr" sz="quarter" idx="11"/>
          </p:nvPr>
        </p:nvSpPr>
        <p:spPr/>
        <p:txBody>
          <a:bodyPr/>
          <a:lstStyle>
            <a:lvl1pPr>
              <a:defRPr>
                <a:solidFill>
                  <a:schemeClr val="accent6">
                    <a:lumMod val="25000"/>
                    <a:lumOff val="75000"/>
                  </a:schemeClr>
                </a:solidFill>
              </a:defRPr>
            </a:lvl1pPr>
          </a:lstStyle>
          <a:p>
            <a:r>
              <a:rPr lang="en-US" dirty="0"/>
              <a:t>PITCH DECK</a:t>
            </a:r>
          </a:p>
        </p:txBody>
      </p:sp>
      <p:sp>
        <p:nvSpPr>
          <p:cNvPr id="7" name="Slide Number Placeholder 6">
            <a:extLst>
              <a:ext uri="{FF2B5EF4-FFF2-40B4-BE49-F238E27FC236}">
                <a16:creationId xmlns:a16="http://schemas.microsoft.com/office/drawing/2014/main" id="{D0DC1F07-5ADF-4FA1-890D-55E05685BDA8}"/>
              </a:ext>
            </a:extLst>
          </p:cNvPr>
          <p:cNvSpPr>
            <a:spLocks noGrp="1"/>
          </p:cNvSpPr>
          <p:nvPr>
            <p:ph type="sldNum" sz="quarter" idx="12"/>
          </p:nvPr>
        </p:nvSpPr>
        <p:spPr/>
        <p:txBody>
          <a:bodyPr/>
          <a:lstStyle>
            <a:lvl1pPr>
              <a:defRPr>
                <a:solidFill>
                  <a:schemeClr val="accent6">
                    <a:lumMod val="25000"/>
                    <a:lumOff val="75000"/>
                  </a:schemeClr>
                </a:solidFill>
              </a:defRPr>
            </a:lvl1pPr>
          </a:lstStyle>
          <a:p>
            <a:fld id="{4F6357DA-28E9-40D3-918C-4D14E8263D81}" type="slidenum">
              <a:rPr lang="en-US" smtClean="0"/>
              <a:pPr/>
              <a:t>‹#›</a:t>
            </a:fld>
            <a:endParaRPr lang="en-US" dirty="0"/>
          </a:p>
        </p:txBody>
      </p:sp>
      <p:sp>
        <p:nvSpPr>
          <p:cNvPr id="8" name="Title 1">
            <a:extLst>
              <a:ext uri="{FF2B5EF4-FFF2-40B4-BE49-F238E27FC236}">
                <a16:creationId xmlns:a16="http://schemas.microsoft.com/office/drawing/2014/main" id="{5E430114-0FFE-44D3-9D11-77F649F9B108}"/>
              </a:ext>
            </a:extLst>
          </p:cNvPr>
          <p:cNvSpPr>
            <a:spLocks noGrp="1"/>
          </p:cNvSpPr>
          <p:nvPr>
            <p:ph type="ctrTitle" hasCustomPrompt="1"/>
          </p:nvPr>
        </p:nvSpPr>
        <p:spPr>
          <a:xfrm>
            <a:off x="7075483" y="1941509"/>
            <a:ext cx="4386945" cy="639955"/>
          </a:xfrm>
          <a:prstGeom prst="rect">
            <a:avLst/>
          </a:prstGeom>
        </p:spPr>
        <p:txBody>
          <a:bodyPr anchor="ctr"/>
          <a:lstStyle>
            <a:lvl1pPr algn="r">
              <a:defRPr sz="2200" cap="all" spc="200" baseline="0">
                <a:solidFill>
                  <a:schemeClr val="bg1"/>
                </a:solidFill>
                <a:latin typeface="+mj-lt"/>
              </a:defRPr>
            </a:lvl1pPr>
          </a:lstStyle>
          <a:p>
            <a:r>
              <a:rPr lang="en-US"/>
              <a:t>Click to add title</a:t>
            </a:r>
          </a:p>
        </p:txBody>
      </p:sp>
      <p:sp>
        <p:nvSpPr>
          <p:cNvPr id="9" name="Text Placeholder 14">
            <a:extLst>
              <a:ext uri="{FF2B5EF4-FFF2-40B4-BE49-F238E27FC236}">
                <a16:creationId xmlns:a16="http://schemas.microsoft.com/office/drawing/2014/main" id="{4A448A10-6C5A-42B4-AFD7-DF6DD58F0737}"/>
              </a:ext>
            </a:extLst>
          </p:cNvPr>
          <p:cNvSpPr>
            <a:spLocks noGrp="1"/>
          </p:cNvSpPr>
          <p:nvPr>
            <p:ph type="body" sz="quarter" idx="20" hasCustomPrompt="1"/>
          </p:nvPr>
        </p:nvSpPr>
        <p:spPr>
          <a:xfrm>
            <a:off x="860223" y="4076963"/>
            <a:ext cx="2834640"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0" name="Text Placeholder 10">
            <a:extLst>
              <a:ext uri="{FF2B5EF4-FFF2-40B4-BE49-F238E27FC236}">
                <a16:creationId xmlns:a16="http://schemas.microsoft.com/office/drawing/2014/main" id="{6D1B0E05-9C40-4BB7-B07F-D8FD6B11F6AF}"/>
              </a:ext>
            </a:extLst>
          </p:cNvPr>
          <p:cNvSpPr>
            <a:spLocks noGrp="1"/>
          </p:cNvSpPr>
          <p:nvPr>
            <p:ph type="body" sz="quarter" idx="14" hasCustomPrompt="1"/>
          </p:nvPr>
        </p:nvSpPr>
        <p:spPr>
          <a:xfrm>
            <a:off x="1070773"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sp>
        <p:nvSpPr>
          <p:cNvPr id="11" name="Text Placeholder 14">
            <a:extLst>
              <a:ext uri="{FF2B5EF4-FFF2-40B4-BE49-F238E27FC236}">
                <a16:creationId xmlns:a16="http://schemas.microsoft.com/office/drawing/2014/main" id="{FF94E508-0A60-413A-9DE0-DE8BDEC1FC2E}"/>
              </a:ext>
            </a:extLst>
          </p:cNvPr>
          <p:cNvSpPr>
            <a:spLocks noGrp="1"/>
          </p:cNvSpPr>
          <p:nvPr>
            <p:ph type="body" sz="quarter" idx="21" hasCustomPrompt="1"/>
          </p:nvPr>
        </p:nvSpPr>
        <p:spPr>
          <a:xfrm>
            <a:off x="4728372" y="4076963"/>
            <a:ext cx="2833338"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sp>
        <p:nvSpPr>
          <p:cNvPr id="12" name="Text Placeholder 14">
            <a:extLst>
              <a:ext uri="{FF2B5EF4-FFF2-40B4-BE49-F238E27FC236}">
                <a16:creationId xmlns:a16="http://schemas.microsoft.com/office/drawing/2014/main" id="{3A34A8A7-647E-4685-A99B-1177931A13C7}"/>
              </a:ext>
            </a:extLst>
          </p:cNvPr>
          <p:cNvSpPr>
            <a:spLocks noGrp="1"/>
          </p:cNvSpPr>
          <p:nvPr>
            <p:ph type="body" sz="quarter" idx="23" hasCustomPrompt="1"/>
          </p:nvPr>
        </p:nvSpPr>
        <p:spPr>
          <a:xfrm>
            <a:off x="8595219" y="4076963"/>
            <a:ext cx="2833339" cy="1151633"/>
          </a:xfrm>
          <a:prstGeom prst="rect">
            <a:avLst/>
          </a:prstGeom>
        </p:spPr>
        <p:txBody>
          <a:bodyPr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a:r>
              <a:rPr lang="en-US"/>
              <a:t>Add text here</a:t>
            </a:r>
          </a:p>
        </p:txBody>
      </p:sp>
      <p:cxnSp>
        <p:nvCxnSpPr>
          <p:cNvPr id="13" name="Straight Connector 12">
            <a:extLst>
              <a:ext uri="{FF2B5EF4-FFF2-40B4-BE49-F238E27FC236}">
                <a16:creationId xmlns:a16="http://schemas.microsoft.com/office/drawing/2014/main" id="{FCECDC73-A31B-4C94-AE4B-BDC32D94F1EA}"/>
              </a:ext>
            </a:extLst>
          </p:cNvPr>
          <p:cNvCxnSpPr>
            <a:cxnSpLocks/>
          </p:cNvCxnSpPr>
          <p:nvPr userDrawn="1"/>
        </p:nvCxnSpPr>
        <p:spPr>
          <a:xfrm>
            <a:off x="860223"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Text Placeholder 10">
            <a:extLst>
              <a:ext uri="{FF2B5EF4-FFF2-40B4-BE49-F238E27FC236}">
                <a16:creationId xmlns:a16="http://schemas.microsoft.com/office/drawing/2014/main" id="{DD83A920-6634-4731-94D5-4186C82C6A93}"/>
              </a:ext>
            </a:extLst>
          </p:cNvPr>
          <p:cNvSpPr>
            <a:spLocks noGrp="1"/>
          </p:cNvSpPr>
          <p:nvPr>
            <p:ph type="body" sz="quarter" idx="24" hasCustomPrompt="1"/>
          </p:nvPr>
        </p:nvSpPr>
        <p:spPr>
          <a:xfrm>
            <a:off x="4937619"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sp>
        <p:nvSpPr>
          <p:cNvPr id="15" name="Text Placeholder 10">
            <a:extLst>
              <a:ext uri="{FF2B5EF4-FFF2-40B4-BE49-F238E27FC236}">
                <a16:creationId xmlns:a16="http://schemas.microsoft.com/office/drawing/2014/main" id="{16592B16-F73C-4572-ACB3-FBB03EE7EE7F}"/>
              </a:ext>
            </a:extLst>
          </p:cNvPr>
          <p:cNvSpPr>
            <a:spLocks noGrp="1"/>
          </p:cNvSpPr>
          <p:nvPr>
            <p:ph type="body" sz="quarter" idx="25" hasCustomPrompt="1"/>
          </p:nvPr>
        </p:nvSpPr>
        <p:spPr>
          <a:xfrm>
            <a:off x="8804467" y="2806964"/>
            <a:ext cx="2693128" cy="991689"/>
          </a:xfrm>
          <a:prstGeom prst="rect">
            <a:avLst/>
          </a:prstGeom>
        </p:spPr>
        <p:txBody>
          <a:bodyPr anchor="b"/>
          <a:lstStyle>
            <a:lvl1pPr marL="0" indent="0" algn="r">
              <a:buNone/>
              <a:defRPr sz="4000" kern="0" cap="all" spc="400" baseline="0">
                <a:solidFill>
                  <a:schemeClr val="tx2"/>
                </a:solidFill>
                <a:latin typeface="+mj-lt"/>
              </a:defRPr>
            </a:lvl1pPr>
          </a:lstStyle>
          <a:p>
            <a:pPr lvl="0"/>
            <a:r>
              <a:rPr lang="en-US"/>
              <a:t>Add title</a:t>
            </a:r>
          </a:p>
        </p:txBody>
      </p:sp>
      <p:cxnSp>
        <p:nvCxnSpPr>
          <p:cNvPr id="27" name="Straight Connector 26">
            <a:extLst>
              <a:ext uri="{FF2B5EF4-FFF2-40B4-BE49-F238E27FC236}">
                <a16:creationId xmlns:a16="http://schemas.microsoft.com/office/drawing/2014/main" id="{E8685373-D021-44D0-B9F5-DD46F7C2EACA}"/>
              </a:ext>
            </a:extLst>
          </p:cNvPr>
          <p:cNvCxnSpPr>
            <a:cxnSpLocks/>
          </p:cNvCxnSpPr>
          <p:nvPr userDrawn="1"/>
        </p:nvCxnSpPr>
        <p:spPr>
          <a:xfrm>
            <a:off x="8593917" y="3939883"/>
            <a:ext cx="274111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B6020995-72BD-4944-B899-E6DA4064D131}"/>
              </a:ext>
            </a:extLst>
          </p:cNvPr>
          <p:cNvCxnSpPr>
            <a:cxnSpLocks/>
          </p:cNvCxnSpPr>
          <p:nvPr userDrawn="1"/>
        </p:nvCxnSpPr>
        <p:spPr>
          <a:xfrm>
            <a:off x="4727069"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C0C8E87B-2B7F-4A86-8EE0-6B1F9CDB72CD}"/>
              </a:ext>
            </a:extLst>
          </p:cNvPr>
          <p:cNvCxnSpPr>
            <a:cxnSpLocks/>
          </p:cNvCxnSpPr>
          <p:nvPr userDrawn="1"/>
        </p:nvCxnSpPr>
        <p:spPr>
          <a:xfrm>
            <a:off x="8593917" y="3939883"/>
            <a:ext cx="290367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0009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81A4C966-5542-475A-B224-2E541D9AE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spc="100" baseline="0">
                <a:solidFill>
                  <a:schemeClr val="bg2">
                    <a:lumMod val="25000"/>
                  </a:schemeClr>
                </a:solidFill>
                <a:latin typeface="Avenir Next LT Pro" panose="020B0504020202020204" pitchFamily="34" charset="0"/>
              </a:defRPr>
            </a:lvl1pPr>
          </a:lstStyle>
          <a:p>
            <a:r>
              <a:rPr lang="en-US" dirty="0"/>
              <a:t>8/03/20XX</a:t>
            </a:r>
          </a:p>
        </p:txBody>
      </p:sp>
      <p:sp>
        <p:nvSpPr>
          <p:cNvPr id="5" name="Footer Placeholder 4">
            <a:extLst>
              <a:ext uri="{FF2B5EF4-FFF2-40B4-BE49-F238E27FC236}">
                <a16:creationId xmlns:a16="http://schemas.microsoft.com/office/drawing/2014/main" id="{68F1E08C-E5A1-412C-88D3-C6BF9430DA1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2">
                    <a:lumMod val="25000"/>
                  </a:schemeClr>
                </a:solidFill>
                <a:latin typeface="Avenir Next LT Pro" panose="020B0504020202020204" pitchFamily="34" charset="0"/>
              </a:defRPr>
            </a:lvl1pPr>
          </a:lstStyle>
          <a:p>
            <a:r>
              <a:rPr lang="en-US" dirty="0"/>
              <a:t>PITCH DECK</a:t>
            </a:r>
          </a:p>
        </p:txBody>
      </p:sp>
      <p:sp>
        <p:nvSpPr>
          <p:cNvPr id="6" name="Slide Number Placeholder 5">
            <a:extLst>
              <a:ext uri="{FF2B5EF4-FFF2-40B4-BE49-F238E27FC236}">
                <a16:creationId xmlns:a16="http://schemas.microsoft.com/office/drawing/2014/main" id="{466BAFCC-DBDE-4891-B3DD-4B3754E7DD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spc="100" baseline="0">
                <a:solidFill>
                  <a:schemeClr val="bg2">
                    <a:lumMod val="25000"/>
                  </a:schemeClr>
                </a:solidFill>
                <a:latin typeface="Avenir Next LT Pro" panose="020B0504020202020204" pitchFamily="34" charset="0"/>
              </a:defRPr>
            </a:lvl1pPr>
          </a:lstStyle>
          <a:p>
            <a:fld id="{4F6357DA-28E9-40D3-918C-4D14E8263D81}" type="slidenum">
              <a:rPr lang="en-US" smtClean="0"/>
              <a:pPr/>
              <a:t>‹#›</a:t>
            </a:fld>
            <a:endParaRPr lang="en-US" dirty="0"/>
          </a:p>
        </p:txBody>
      </p:sp>
    </p:spTree>
    <p:extLst>
      <p:ext uri="{BB962C8B-B14F-4D97-AF65-F5344CB8AC3E}">
        <p14:creationId xmlns:p14="http://schemas.microsoft.com/office/powerpoint/2010/main" val="28879585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59" r:id="rId12"/>
    <p:sldLayoutId id="2147483666" r:id="rId13"/>
    <p:sldLayoutId id="2147483667" r:id="rId14"/>
    <p:sldLayoutId id="2147483668" r:id="rId15"/>
    <p:sldLayoutId id="2147483669" r:id="rId16"/>
    <p:sldLayoutId id="2147483663" r:id="rId17"/>
    <p:sldLayoutId id="2147483665" r:id="rId18"/>
    <p:sldLayoutId id="2147483664" r:id="rId19"/>
    <p:sldLayoutId id="2147483661" r:id="rId20"/>
    <p:sldLayoutId id="2147483662" r:id="rId2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13.xml"/><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4056CF-DEDB-4079-BF11-FA4761D09BCF}"/>
              </a:ext>
            </a:extLst>
          </p:cNvPr>
          <p:cNvSpPr>
            <a:spLocks noGrp="1"/>
          </p:cNvSpPr>
          <p:nvPr>
            <p:ph type="ctrTitle"/>
          </p:nvPr>
        </p:nvSpPr>
        <p:spPr>
          <a:xfrm>
            <a:off x="8077200" y="1550988"/>
            <a:ext cx="3543674" cy="1258331"/>
          </a:xfrm>
        </p:spPr>
        <p:txBody>
          <a:bodyPr/>
          <a:lstStyle/>
          <a:p>
            <a:r>
              <a:rPr lang="en-US" dirty="0"/>
              <a:t>Info8105</a:t>
            </a:r>
          </a:p>
        </p:txBody>
      </p:sp>
      <p:sp>
        <p:nvSpPr>
          <p:cNvPr id="8" name="Subtitle 7">
            <a:extLst>
              <a:ext uri="{FF2B5EF4-FFF2-40B4-BE49-F238E27FC236}">
                <a16:creationId xmlns:a16="http://schemas.microsoft.com/office/drawing/2014/main" id="{D79862A8-72F8-4043-A021-816AC74E8776}"/>
              </a:ext>
            </a:extLst>
          </p:cNvPr>
          <p:cNvSpPr>
            <a:spLocks noGrp="1"/>
          </p:cNvSpPr>
          <p:nvPr>
            <p:ph type="subTitle" idx="1"/>
          </p:nvPr>
        </p:nvSpPr>
        <p:spPr>
          <a:xfrm>
            <a:off x="8183642" y="2867026"/>
            <a:ext cx="3437232" cy="1553129"/>
          </a:xfrm>
        </p:spPr>
        <p:txBody>
          <a:bodyPr/>
          <a:lstStyle/>
          <a:p>
            <a:r>
              <a:rPr lang="en-US" dirty="0"/>
              <a:t>System Development Project​​</a:t>
            </a:r>
          </a:p>
        </p:txBody>
      </p:sp>
      <p:pic>
        <p:nvPicPr>
          <p:cNvPr id="19" name="Picture Placeholder 18" descr="A half booth, table, and chair at a restaurant">
            <a:extLst>
              <a:ext uri="{FF2B5EF4-FFF2-40B4-BE49-F238E27FC236}">
                <a16:creationId xmlns:a16="http://schemas.microsoft.com/office/drawing/2014/main" id="{43474057-1F43-4A8C-A00F-A151DC1D1075}"/>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0" y="0"/>
            <a:ext cx="7677150" cy="6858000"/>
          </a:xfrm>
        </p:spPr>
      </p:pic>
      <p:sp>
        <p:nvSpPr>
          <p:cNvPr id="23" name="Text Placeholder 22">
            <a:extLst>
              <a:ext uri="{FF2B5EF4-FFF2-40B4-BE49-F238E27FC236}">
                <a16:creationId xmlns:a16="http://schemas.microsoft.com/office/drawing/2014/main" id="{0CBE6AF0-3BE0-469F-85B7-CC1F87C35F4C}"/>
              </a:ext>
            </a:extLst>
          </p:cNvPr>
          <p:cNvSpPr>
            <a:spLocks noGrp="1"/>
          </p:cNvSpPr>
          <p:nvPr>
            <p:ph type="body" sz="quarter" idx="11"/>
          </p:nvPr>
        </p:nvSpPr>
        <p:spPr>
          <a:xfrm>
            <a:off x="1654175" y="4241283"/>
            <a:ext cx="10537825" cy="2616717"/>
          </a:xfrm>
        </p:spPr>
        <p:txBody>
          <a:bodyPr/>
          <a:lstStyle/>
          <a:p>
            <a:r>
              <a:rPr lang="en-US" dirty="0"/>
              <a:t>Pitch</a:t>
            </a:r>
          </a:p>
        </p:txBody>
      </p:sp>
    </p:spTree>
    <p:extLst>
      <p:ext uri="{BB962C8B-B14F-4D97-AF65-F5344CB8AC3E}">
        <p14:creationId xmlns:p14="http://schemas.microsoft.com/office/powerpoint/2010/main" val="2835773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9B7C68D5-425C-4465-842E-6EC3B305DF8F}"/>
              </a:ext>
            </a:extLst>
          </p:cNvPr>
          <p:cNvSpPr>
            <a:spLocks noGrp="1"/>
          </p:cNvSpPr>
          <p:nvPr>
            <p:ph type="ctrTitle"/>
          </p:nvPr>
        </p:nvSpPr>
        <p:spPr>
          <a:xfrm>
            <a:off x="838201" y="901598"/>
            <a:ext cx="3684814" cy="336548"/>
          </a:xfrm>
        </p:spPr>
        <p:txBody>
          <a:bodyPr/>
          <a:lstStyle/>
          <a:p>
            <a:r>
              <a:rPr lang="en-US" dirty="0"/>
              <a:t>Project Name</a:t>
            </a:r>
          </a:p>
        </p:txBody>
      </p:sp>
      <p:sp>
        <p:nvSpPr>
          <p:cNvPr id="18" name="Subtitle 17">
            <a:extLst>
              <a:ext uri="{FF2B5EF4-FFF2-40B4-BE49-F238E27FC236}">
                <a16:creationId xmlns:a16="http://schemas.microsoft.com/office/drawing/2014/main" id="{37F7ED61-C894-4A41-AC49-EFA304B05229}"/>
              </a:ext>
            </a:extLst>
          </p:cNvPr>
          <p:cNvSpPr>
            <a:spLocks noGrp="1"/>
          </p:cNvSpPr>
          <p:nvPr>
            <p:ph type="subTitle" idx="1"/>
          </p:nvPr>
        </p:nvSpPr>
        <p:spPr>
          <a:xfrm>
            <a:off x="838201" y="1454764"/>
            <a:ext cx="3684814" cy="2801597"/>
          </a:xfrm>
        </p:spPr>
        <p:txBody>
          <a:bodyPr/>
          <a:lstStyle/>
          <a:p>
            <a:r>
              <a:rPr lang="en-US" sz="2400" dirty="0"/>
              <a:t>SMALL BUSINESS APPL(All Purpose App)</a:t>
            </a:r>
          </a:p>
        </p:txBody>
      </p:sp>
      <p:pic>
        <p:nvPicPr>
          <p:cNvPr id="8" name="Picture Placeholder 7" descr="A person holding a plant">
            <a:extLst>
              <a:ext uri="{FF2B5EF4-FFF2-40B4-BE49-F238E27FC236}">
                <a16:creationId xmlns:a16="http://schemas.microsoft.com/office/drawing/2014/main" id="{173CF312-33FE-4C78-AF0C-380127412913}"/>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5361215" y="0"/>
            <a:ext cx="6830785" cy="6858000"/>
          </a:xfrm>
        </p:spPr>
      </p:pic>
      <p:sp>
        <p:nvSpPr>
          <p:cNvPr id="11" name="Text Placeholder 10">
            <a:extLst>
              <a:ext uri="{FF2B5EF4-FFF2-40B4-BE49-F238E27FC236}">
                <a16:creationId xmlns:a16="http://schemas.microsoft.com/office/drawing/2014/main" id="{8C553516-5C72-4D87-B46F-91D466877B67}"/>
              </a:ext>
            </a:extLst>
          </p:cNvPr>
          <p:cNvSpPr>
            <a:spLocks noGrp="1"/>
          </p:cNvSpPr>
          <p:nvPr>
            <p:ph type="body" sz="quarter" idx="14"/>
          </p:nvPr>
        </p:nvSpPr>
        <p:spPr>
          <a:xfrm>
            <a:off x="0" y="4002437"/>
            <a:ext cx="12186555" cy="2855564"/>
          </a:xfrm>
        </p:spPr>
        <p:txBody>
          <a:bodyPr/>
          <a:lstStyle/>
          <a:p>
            <a:r>
              <a:rPr lang="en-US" dirty="0"/>
              <a:t>About</a:t>
            </a:r>
          </a:p>
        </p:txBody>
      </p:sp>
      <p:sp>
        <p:nvSpPr>
          <p:cNvPr id="5" name="Slide Number Placeholder 4">
            <a:extLst>
              <a:ext uri="{FF2B5EF4-FFF2-40B4-BE49-F238E27FC236}">
                <a16:creationId xmlns:a16="http://schemas.microsoft.com/office/drawing/2014/main" id="{E419B032-9B39-4E33-A8E4-7843247F4036}"/>
              </a:ext>
            </a:extLst>
          </p:cNvPr>
          <p:cNvSpPr>
            <a:spLocks noGrp="1"/>
          </p:cNvSpPr>
          <p:nvPr>
            <p:ph type="sldNum" sz="quarter" idx="12"/>
          </p:nvPr>
        </p:nvSpPr>
        <p:spPr>
          <a:xfrm>
            <a:off x="8610600" y="6356350"/>
            <a:ext cx="2743200" cy="365125"/>
          </a:xfrm>
        </p:spPr>
        <p:txBody>
          <a:bodyPr/>
          <a:lstStyle/>
          <a:p>
            <a:fld id="{4F6357DA-28E9-40D3-918C-4D14E8263D81}" type="slidenum">
              <a:rPr lang="en-US" smtClean="0"/>
              <a:pPr/>
              <a:t>2</a:t>
            </a:fld>
            <a:endParaRPr lang="en-US" dirty="0"/>
          </a:p>
        </p:txBody>
      </p:sp>
    </p:spTree>
    <p:extLst>
      <p:ext uri="{BB962C8B-B14F-4D97-AF65-F5344CB8AC3E}">
        <p14:creationId xmlns:p14="http://schemas.microsoft.com/office/powerpoint/2010/main" val="2703902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95CA1E60-4DBF-4E5A-B74D-DB53E13DE908}"/>
              </a:ext>
            </a:extLst>
          </p:cNvPr>
          <p:cNvSpPr>
            <a:spLocks noGrp="1"/>
          </p:cNvSpPr>
          <p:nvPr>
            <p:ph type="ctrTitle"/>
          </p:nvPr>
        </p:nvSpPr>
        <p:spPr>
          <a:xfrm>
            <a:off x="3630706" y="322053"/>
            <a:ext cx="5571690" cy="568896"/>
          </a:xfrm>
        </p:spPr>
        <p:style>
          <a:lnRef idx="2">
            <a:schemeClr val="accent3"/>
          </a:lnRef>
          <a:fillRef idx="1">
            <a:schemeClr val="lt1"/>
          </a:fillRef>
          <a:effectRef idx="0">
            <a:schemeClr val="accent3"/>
          </a:effectRef>
          <a:fontRef idx="minor">
            <a:schemeClr val="dk1"/>
          </a:fontRef>
        </p:style>
        <p:txBody>
          <a:bodyPr/>
          <a:lstStyle/>
          <a:p>
            <a:r>
              <a:rPr lang="en-US" b="1" dirty="0"/>
              <a:t>MEET THE TEAM</a:t>
            </a:r>
          </a:p>
        </p:txBody>
      </p:sp>
      <p:sp>
        <p:nvSpPr>
          <p:cNvPr id="31" name="Text Placeholder 30">
            <a:extLst>
              <a:ext uri="{FF2B5EF4-FFF2-40B4-BE49-F238E27FC236}">
                <a16:creationId xmlns:a16="http://schemas.microsoft.com/office/drawing/2014/main" id="{38201564-D378-46D4-A100-7766A0BC161D}"/>
              </a:ext>
            </a:extLst>
          </p:cNvPr>
          <p:cNvSpPr>
            <a:spLocks noGrp="1"/>
          </p:cNvSpPr>
          <p:nvPr>
            <p:ph type="body" sz="quarter" idx="33"/>
          </p:nvPr>
        </p:nvSpPr>
        <p:spPr>
          <a:xfrm>
            <a:off x="2989603" y="1124727"/>
            <a:ext cx="6212793" cy="568896"/>
          </a:xfrm>
        </p:spPr>
        <p:txBody>
          <a:bodyPr/>
          <a:lstStyle/>
          <a:p>
            <a:r>
              <a:rPr lang="en-US" dirty="0"/>
              <a:t>​</a:t>
            </a:r>
          </a:p>
        </p:txBody>
      </p:sp>
      <p:sp>
        <p:nvSpPr>
          <p:cNvPr id="37" name="Text Placeholder 36">
            <a:extLst>
              <a:ext uri="{FF2B5EF4-FFF2-40B4-BE49-F238E27FC236}">
                <a16:creationId xmlns:a16="http://schemas.microsoft.com/office/drawing/2014/main" id="{19A909A6-66AD-4F11-B7D0-F3469DD129E1}"/>
              </a:ext>
            </a:extLst>
          </p:cNvPr>
          <p:cNvSpPr>
            <a:spLocks noGrp="1"/>
          </p:cNvSpPr>
          <p:nvPr>
            <p:ph type="body" sz="quarter" idx="13"/>
          </p:nvPr>
        </p:nvSpPr>
        <p:spPr>
          <a:xfrm>
            <a:off x="1744797" y="4128422"/>
            <a:ext cx="2397834" cy="863699"/>
          </a:xfrm>
        </p:spPr>
        <p:style>
          <a:lnRef idx="1">
            <a:schemeClr val="accent2"/>
          </a:lnRef>
          <a:fillRef idx="2">
            <a:schemeClr val="accent2"/>
          </a:fillRef>
          <a:effectRef idx="1">
            <a:schemeClr val="accent2"/>
          </a:effectRef>
          <a:fontRef idx="minor">
            <a:schemeClr val="dk1"/>
          </a:fontRef>
        </p:style>
        <p:txBody>
          <a:bodyPr/>
          <a:lstStyle/>
          <a:p>
            <a:r>
              <a:rPr lang="en-US" sz="1800" b="1" dirty="0"/>
              <a:t>PRANAV KHAVARE</a:t>
            </a:r>
          </a:p>
        </p:txBody>
      </p:sp>
      <p:sp>
        <p:nvSpPr>
          <p:cNvPr id="41" name="Text Placeholder 40">
            <a:extLst>
              <a:ext uri="{FF2B5EF4-FFF2-40B4-BE49-F238E27FC236}">
                <a16:creationId xmlns:a16="http://schemas.microsoft.com/office/drawing/2014/main" id="{DD3F51C1-D1E0-48F8-B657-763BE6031D6E}"/>
              </a:ext>
            </a:extLst>
          </p:cNvPr>
          <p:cNvSpPr>
            <a:spLocks noGrp="1"/>
          </p:cNvSpPr>
          <p:nvPr>
            <p:ph type="body" sz="quarter" idx="29"/>
          </p:nvPr>
        </p:nvSpPr>
        <p:spPr>
          <a:xfrm>
            <a:off x="5009724" y="4189446"/>
            <a:ext cx="2436105" cy="802675"/>
          </a:xfrm>
        </p:spPr>
        <p:style>
          <a:lnRef idx="2">
            <a:schemeClr val="accent3"/>
          </a:lnRef>
          <a:fillRef idx="1">
            <a:schemeClr val="lt1"/>
          </a:fillRef>
          <a:effectRef idx="0">
            <a:schemeClr val="accent3"/>
          </a:effectRef>
          <a:fontRef idx="minor">
            <a:schemeClr val="dk1"/>
          </a:fontRef>
        </p:style>
        <p:txBody>
          <a:bodyPr/>
          <a:lstStyle/>
          <a:p>
            <a:r>
              <a:rPr lang="en-US" sz="1600" b="1" dirty="0"/>
              <a:t>PRIYANKA SHARMA</a:t>
            </a:r>
          </a:p>
        </p:txBody>
      </p:sp>
      <p:sp>
        <p:nvSpPr>
          <p:cNvPr id="42" name="Text Placeholder 41">
            <a:extLst>
              <a:ext uri="{FF2B5EF4-FFF2-40B4-BE49-F238E27FC236}">
                <a16:creationId xmlns:a16="http://schemas.microsoft.com/office/drawing/2014/main" id="{262BF40E-A79A-4B0A-A650-2886D69D91E4}"/>
              </a:ext>
            </a:extLst>
          </p:cNvPr>
          <p:cNvSpPr>
            <a:spLocks noGrp="1"/>
          </p:cNvSpPr>
          <p:nvPr>
            <p:ph type="body" sz="quarter" idx="30"/>
          </p:nvPr>
        </p:nvSpPr>
        <p:spPr>
          <a:xfrm>
            <a:off x="8312923" y="4131371"/>
            <a:ext cx="2431015" cy="860750"/>
          </a:xfrm>
        </p:spPr>
        <p:style>
          <a:lnRef idx="2">
            <a:schemeClr val="accent3"/>
          </a:lnRef>
          <a:fillRef idx="1">
            <a:schemeClr val="lt1"/>
          </a:fillRef>
          <a:effectRef idx="0">
            <a:schemeClr val="accent3"/>
          </a:effectRef>
          <a:fontRef idx="minor">
            <a:schemeClr val="dk1"/>
          </a:fontRef>
        </p:style>
        <p:txBody>
          <a:bodyPr/>
          <a:lstStyle/>
          <a:p>
            <a:r>
              <a:rPr lang="en-US" sz="1800" b="1" dirty="0"/>
              <a:t>RASHMI ANCHAN</a:t>
            </a:r>
          </a:p>
        </p:txBody>
      </p:sp>
      <p:pic>
        <p:nvPicPr>
          <p:cNvPr id="9" name="Picture 8" descr="A person with a beard&#10;&#10;Description automatically generated with medium confidence">
            <a:extLst>
              <a:ext uri="{FF2B5EF4-FFF2-40B4-BE49-F238E27FC236}">
                <a16:creationId xmlns:a16="http://schemas.microsoft.com/office/drawing/2014/main" id="{7A1BC344-B47E-487B-398D-0AA7B2416052}"/>
              </a:ext>
            </a:extLst>
          </p:cNvPr>
          <p:cNvPicPr>
            <a:picLocks noChangeAspect="1"/>
          </p:cNvPicPr>
          <p:nvPr/>
        </p:nvPicPr>
        <p:blipFill>
          <a:blip r:embed="rId3"/>
          <a:stretch>
            <a:fillRect/>
          </a:stretch>
        </p:blipFill>
        <p:spPr>
          <a:xfrm>
            <a:off x="1737604" y="1693624"/>
            <a:ext cx="2397834" cy="2437748"/>
          </a:xfrm>
          <a:prstGeom prst="rect">
            <a:avLst/>
          </a:prstGeom>
          <a:effectLst>
            <a:outerShdw blurRad="50800" dist="38100" dir="2700000" algn="tl" rotWithShape="0">
              <a:prstClr val="black">
                <a:alpha val="40000"/>
              </a:prstClr>
            </a:outerShdw>
          </a:effectLst>
        </p:spPr>
      </p:pic>
      <p:sp>
        <p:nvSpPr>
          <p:cNvPr id="10" name="Rectangle 9">
            <a:extLst>
              <a:ext uri="{FF2B5EF4-FFF2-40B4-BE49-F238E27FC236}">
                <a16:creationId xmlns:a16="http://schemas.microsoft.com/office/drawing/2014/main" id="{DC4C14F5-0AF3-FF6E-D77A-C38BBEFD4289}"/>
              </a:ext>
            </a:extLst>
          </p:cNvPr>
          <p:cNvSpPr/>
          <p:nvPr/>
        </p:nvSpPr>
        <p:spPr>
          <a:xfrm>
            <a:off x="6568751" y="1124727"/>
            <a:ext cx="45719"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descr="A person with curly hair&#10;&#10;Description automatically generated with medium confidence">
            <a:extLst>
              <a:ext uri="{FF2B5EF4-FFF2-40B4-BE49-F238E27FC236}">
                <a16:creationId xmlns:a16="http://schemas.microsoft.com/office/drawing/2014/main" id="{505AC334-4AFF-0786-520D-1A7BC57E1D6E}"/>
              </a:ext>
            </a:extLst>
          </p:cNvPr>
          <p:cNvPicPr>
            <a:picLocks noChangeAspect="1"/>
          </p:cNvPicPr>
          <p:nvPr/>
        </p:nvPicPr>
        <p:blipFill>
          <a:blip r:embed="rId4"/>
          <a:stretch>
            <a:fillRect/>
          </a:stretch>
        </p:blipFill>
        <p:spPr>
          <a:xfrm>
            <a:off x="5025263" y="1693623"/>
            <a:ext cx="2397834" cy="2495823"/>
          </a:xfrm>
          <a:prstGeom prst="rect">
            <a:avLst/>
          </a:prstGeom>
        </p:spPr>
      </p:pic>
      <p:pic>
        <p:nvPicPr>
          <p:cNvPr id="19" name="Picture 18" descr="A picture containing person, wall, indoor, standing&#10;&#10;Description automatically generated">
            <a:extLst>
              <a:ext uri="{FF2B5EF4-FFF2-40B4-BE49-F238E27FC236}">
                <a16:creationId xmlns:a16="http://schemas.microsoft.com/office/drawing/2014/main" id="{730EF390-CD76-7FEB-B1AF-152436C16A83}"/>
              </a:ext>
            </a:extLst>
          </p:cNvPr>
          <p:cNvPicPr>
            <a:picLocks noChangeAspect="1"/>
          </p:cNvPicPr>
          <p:nvPr/>
        </p:nvPicPr>
        <p:blipFill>
          <a:blip r:embed="rId5"/>
          <a:stretch>
            <a:fillRect/>
          </a:stretch>
        </p:blipFill>
        <p:spPr>
          <a:xfrm>
            <a:off x="8335655" y="1693623"/>
            <a:ext cx="2431015" cy="2437748"/>
          </a:xfrm>
          <a:prstGeom prst="rect">
            <a:avLst/>
          </a:prstGeom>
        </p:spPr>
      </p:pic>
    </p:spTree>
    <p:extLst>
      <p:ext uri="{BB962C8B-B14F-4D97-AF65-F5344CB8AC3E}">
        <p14:creationId xmlns:p14="http://schemas.microsoft.com/office/powerpoint/2010/main" val="4273981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4056CF-DEDB-4079-BF11-FA4761D09BCF}"/>
              </a:ext>
            </a:extLst>
          </p:cNvPr>
          <p:cNvSpPr>
            <a:spLocks noGrp="1"/>
          </p:cNvSpPr>
          <p:nvPr>
            <p:ph type="ctrTitle"/>
          </p:nvPr>
        </p:nvSpPr>
        <p:spPr>
          <a:xfrm>
            <a:off x="8077200" y="1550988"/>
            <a:ext cx="3543674" cy="1258331"/>
          </a:xfrm>
        </p:spPr>
        <p:txBody>
          <a:bodyPr/>
          <a:lstStyle/>
          <a:p>
            <a:r>
              <a:rPr lang="en-US" dirty="0"/>
              <a:t>Our Mentor</a:t>
            </a:r>
          </a:p>
        </p:txBody>
      </p:sp>
      <p:sp>
        <p:nvSpPr>
          <p:cNvPr id="8" name="Subtitle 7">
            <a:extLst>
              <a:ext uri="{FF2B5EF4-FFF2-40B4-BE49-F238E27FC236}">
                <a16:creationId xmlns:a16="http://schemas.microsoft.com/office/drawing/2014/main" id="{D79862A8-72F8-4043-A021-816AC74E8776}"/>
              </a:ext>
            </a:extLst>
          </p:cNvPr>
          <p:cNvSpPr>
            <a:spLocks noGrp="1"/>
          </p:cNvSpPr>
          <p:nvPr>
            <p:ph type="subTitle" idx="1"/>
          </p:nvPr>
        </p:nvSpPr>
        <p:spPr>
          <a:xfrm>
            <a:off x="8183642" y="2867026"/>
            <a:ext cx="3437232" cy="1553129"/>
          </a:xfrm>
        </p:spPr>
        <p:txBody>
          <a:bodyPr/>
          <a:lstStyle/>
          <a:p>
            <a:r>
              <a:rPr lang="en-US" dirty="0"/>
              <a:t>RICK GUZIK</a:t>
            </a:r>
          </a:p>
        </p:txBody>
      </p:sp>
      <p:pic>
        <p:nvPicPr>
          <p:cNvPr id="19" name="Picture Placeholder 18" descr="A half booth, table, and chair at a restaurant">
            <a:extLst>
              <a:ext uri="{FF2B5EF4-FFF2-40B4-BE49-F238E27FC236}">
                <a16:creationId xmlns:a16="http://schemas.microsoft.com/office/drawing/2014/main" id="{43474057-1F43-4A8C-A00F-A151DC1D1075}"/>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a:xfrm>
            <a:off x="0" y="0"/>
            <a:ext cx="7677150" cy="6858000"/>
          </a:xfrm>
        </p:spPr>
      </p:pic>
      <p:sp>
        <p:nvSpPr>
          <p:cNvPr id="23" name="Text Placeholder 22">
            <a:extLst>
              <a:ext uri="{FF2B5EF4-FFF2-40B4-BE49-F238E27FC236}">
                <a16:creationId xmlns:a16="http://schemas.microsoft.com/office/drawing/2014/main" id="{0CBE6AF0-3BE0-469F-85B7-CC1F87C35F4C}"/>
              </a:ext>
            </a:extLst>
          </p:cNvPr>
          <p:cNvSpPr>
            <a:spLocks noGrp="1"/>
          </p:cNvSpPr>
          <p:nvPr>
            <p:ph type="body" sz="quarter" idx="11"/>
          </p:nvPr>
        </p:nvSpPr>
        <p:spPr>
          <a:xfrm>
            <a:off x="1654175" y="4241283"/>
            <a:ext cx="10537825" cy="2616717"/>
          </a:xfrm>
        </p:spPr>
        <p:txBody>
          <a:bodyPr/>
          <a:lstStyle/>
          <a:p>
            <a:r>
              <a:rPr lang="en-US" dirty="0"/>
              <a:t>Pitch</a:t>
            </a:r>
          </a:p>
        </p:txBody>
      </p:sp>
    </p:spTree>
    <p:extLst>
      <p:ext uri="{BB962C8B-B14F-4D97-AF65-F5344CB8AC3E}">
        <p14:creationId xmlns:p14="http://schemas.microsoft.com/office/powerpoint/2010/main" val="7561664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a:extLst>
              <a:ext uri="{FF2B5EF4-FFF2-40B4-BE49-F238E27FC236}">
                <a16:creationId xmlns:a16="http://schemas.microsoft.com/office/drawing/2014/main" id="{91B38344-FB77-350D-9F93-A65D9C1A4474}"/>
              </a:ext>
            </a:extLst>
          </p:cNvPr>
          <p:cNvPicPr>
            <a:picLocks noGrp="1" noChangeAspect="1"/>
          </p:cNvPicPr>
          <p:nvPr>
            <p:ph type="pic" sz="quarter" idx="13"/>
          </p:nvPr>
        </p:nvPicPr>
        <p:blipFill rotWithShape="1">
          <a:blip r:embed="rId2"/>
          <a:srcRect l="7483" r="7483"/>
          <a:stretch/>
        </p:blipFill>
        <p:spPr/>
      </p:pic>
      <p:sp>
        <p:nvSpPr>
          <p:cNvPr id="3" name="Text Placeholder 2">
            <a:extLst>
              <a:ext uri="{FF2B5EF4-FFF2-40B4-BE49-F238E27FC236}">
                <a16:creationId xmlns:a16="http://schemas.microsoft.com/office/drawing/2014/main" id="{C92C4224-59FA-43EF-065B-B230CB87DEF4}"/>
              </a:ext>
            </a:extLst>
          </p:cNvPr>
          <p:cNvSpPr>
            <a:spLocks noGrp="1"/>
          </p:cNvSpPr>
          <p:nvPr>
            <p:ph type="body" sz="quarter" idx="20"/>
          </p:nvPr>
        </p:nvSpPr>
        <p:spPr/>
        <p:txBody>
          <a:bodyPr>
            <a:normAutofit/>
          </a:bodyPr>
          <a:lstStyle/>
          <a:p>
            <a:pPr>
              <a:spcAft>
                <a:spcPts val="600"/>
              </a:spcAft>
            </a:pPr>
            <a:r>
              <a:rPr lang="en-US" sz="35000" dirty="0"/>
              <a:t>III</a:t>
            </a:r>
          </a:p>
          <a:p>
            <a:pPr>
              <a:spcAft>
                <a:spcPts val="600"/>
              </a:spcAft>
            </a:pPr>
            <a:endParaRPr lang="en-IN" sz="35000" dirty="0"/>
          </a:p>
        </p:txBody>
      </p:sp>
      <p:sp>
        <p:nvSpPr>
          <p:cNvPr id="4" name="Title 3">
            <a:extLst>
              <a:ext uri="{FF2B5EF4-FFF2-40B4-BE49-F238E27FC236}">
                <a16:creationId xmlns:a16="http://schemas.microsoft.com/office/drawing/2014/main" id="{3B02EB76-B050-D961-9F4D-3B25D3E60DA8}"/>
              </a:ext>
            </a:extLst>
          </p:cNvPr>
          <p:cNvSpPr>
            <a:spLocks noGrp="1"/>
          </p:cNvSpPr>
          <p:nvPr>
            <p:ph type="ctrTitle"/>
          </p:nvPr>
        </p:nvSpPr>
        <p:spPr/>
        <p:txBody>
          <a:bodyPr anchor="ctr">
            <a:normAutofit fontScale="90000"/>
          </a:bodyPr>
          <a:lstStyle/>
          <a:p>
            <a:r>
              <a:rPr lang="en-US" sz="2000"/>
              <a:t>Our Project Aim</a:t>
            </a:r>
            <a:br>
              <a:rPr lang="en-US" sz="2000"/>
            </a:br>
            <a:br>
              <a:rPr lang="en-US" sz="2000"/>
            </a:br>
            <a:endParaRPr lang="en-IN" sz="2000"/>
          </a:p>
        </p:txBody>
      </p:sp>
      <p:sp>
        <p:nvSpPr>
          <p:cNvPr id="5" name="Subtitle 4">
            <a:extLst>
              <a:ext uri="{FF2B5EF4-FFF2-40B4-BE49-F238E27FC236}">
                <a16:creationId xmlns:a16="http://schemas.microsoft.com/office/drawing/2014/main" id="{CBA2F8DB-2957-BEFE-1E3C-3050DBAE7E69}"/>
              </a:ext>
            </a:extLst>
          </p:cNvPr>
          <p:cNvSpPr>
            <a:spLocks noGrp="1"/>
          </p:cNvSpPr>
          <p:nvPr>
            <p:ph type="subTitle" idx="1"/>
          </p:nvPr>
        </p:nvSpPr>
        <p:spPr/>
        <p:txBody>
          <a:bodyPr anchor="ctr">
            <a:normAutofit/>
          </a:bodyPr>
          <a:lstStyle/>
          <a:p>
            <a:r>
              <a:rPr lang="en-US" dirty="0"/>
              <a:t>Our project aim is basically focused for the entrepreneurs who wants to start their business online to ensure 100% accuracy. </a:t>
            </a:r>
            <a:endParaRPr lang="en-IN" dirty="0"/>
          </a:p>
        </p:txBody>
      </p:sp>
    </p:spTree>
    <p:extLst>
      <p:ext uri="{BB962C8B-B14F-4D97-AF65-F5344CB8AC3E}">
        <p14:creationId xmlns:p14="http://schemas.microsoft.com/office/powerpoint/2010/main" val="250338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6" name="Picture Placeholder 8" descr="A picture containing grapes with leaves on a wooden table">
            <a:extLst>
              <a:ext uri="{FF2B5EF4-FFF2-40B4-BE49-F238E27FC236}">
                <a16:creationId xmlns:a16="http://schemas.microsoft.com/office/drawing/2014/main" id="{CF7C2A40-D3E7-4D1B-9DDF-B0A6443AEA39}"/>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6096001" y="0"/>
            <a:ext cx="6096000" cy="6858000"/>
          </a:xfrm>
        </p:spPr>
      </p:pic>
      <p:sp>
        <p:nvSpPr>
          <p:cNvPr id="36" name="Text Placeholder 35">
            <a:extLst>
              <a:ext uri="{FF2B5EF4-FFF2-40B4-BE49-F238E27FC236}">
                <a16:creationId xmlns:a16="http://schemas.microsoft.com/office/drawing/2014/main" id="{89D3D565-42FF-4C0C-9E4C-5BF29B4473C3}"/>
              </a:ext>
            </a:extLst>
          </p:cNvPr>
          <p:cNvSpPr>
            <a:spLocks noGrp="1"/>
          </p:cNvSpPr>
          <p:nvPr>
            <p:ph type="body" sz="quarter" idx="19"/>
          </p:nvPr>
        </p:nvSpPr>
        <p:spPr>
          <a:xfrm>
            <a:off x="-1325217" y="3977202"/>
            <a:ext cx="16229934" cy="2852057"/>
          </a:xfrm>
        </p:spPr>
        <p:txBody>
          <a:bodyPr/>
          <a:lstStyle/>
          <a:p>
            <a:r>
              <a:rPr lang="en-US" dirty="0"/>
              <a:t>Business</a:t>
            </a:r>
          </a:p>
        </p:txBody>
      </p:sp>
      <p:sp>
        <p:nvSpPr>
          <p:cNvPr id="29" name="Subtitle 28">
            <a:extLst>
              <a:ext uri="{FF2B5EF4-FFF2-40B4-BE49-F238E27FC236}">
                <a16:creationId xmlns:a16="http://schemas.microsoft.com/office/drawing/2014/main" id="{FF31A41E-8202-40FC-B2C6-C7EB5EDACB7A}"/>
              </a:ext>
            </a:extLst>
          </p:cNvPr>
          <p:cNvSpPr>
            <a:spLocks noGrp="1"/>
          </p:cNvSpPr>
          <p:nvPr>
            <p:ph type="subTitle" idx="1"/>
          </p:nvPr>
        </p:nvSpPr>
        <p:spPr>
          <a:xfrm>
            <a:off x="837977" y="1463506"/>
            <a:ext cx="4482008" cy="2988769"/>
          </a:xfrm>
        </p:spPr>
        <p:txBody>
          <a:bodyPr/>
          <a:lstStyle/>
          <a:p>
            <a:pPr marL="285750" indent="-285750" algn="just">
              <a:buFont typeface="Arial" panose="020B0604020202020204" pitchFamily="34" charset="0"/>
              <a:buChar char="•"/>
            </a:pPr>
            <a:r>
              <a:rPr lang="en-US" dirty="0"/>
              <a:t>This project is to help local small business owners to have an online store that will help them to conduct their business online, be in control of their online store while being cost effective. </a:t>
            </a:r>
          </a:p>
          <a:p>
            <a:pPr marL="285750" indent="-285750" algn="just">
              <a:buFont typeface="Arial" panose="020B0604020202020204" pitchFamily="34" charset="0"/>
              <a:buChar char="•"/>
            </a:pPr>
            <a:r>
              <a:rPr lang="en-US" dirty="0"/>
              <a:t>Our proposed system would be a desktop web application which will be committed to a single company and can be used by multiple small business owners as per their requirements with flexibility to customize the platform as required.</a:t>
            </a:r>
            <a:endParaRPr lang="en-IN" dirty="0"/>
          </a:p>
          <a:p>
            <a:endParaRPr lang="en-US" dirty="0"/>
          </a:p>
        </p:txBody>
      </p:sp>
      <p:sp>
        <p:nvSpPr>
          <p:cNvPr id="14" name="Title 13">
            <a:extLst>
              <a:ext uri="{FF2B5EF4-FFF2-40B4-BE49-F238E27FC236}">
                <a16:creationId xmlns:a16="http://schemas.microsoft.com/office/drawing/2014/main" id="{74713F65-A47E-465C-963B-E10AC53512D6}"/>
              </a:ext>
            </a:extLst>
          </p:cNvPr>
          <p:cNvSpPr>
            <a:spLocks noGrp="1"/>
          </p:cNvSpPr>
          <p:nvPr>
            <p:ph type="ctrTitle"/>
          </p:nvPr>
        </p:nvSpPr>
        <p:spPr>
          <a:xfrm>
            <a:off x="838200" y="722217"/>
            <a:ext cx="4386945" cy="639955"/>
          </a:xfrm>
        </p:spPr>
        <p:txBody>
          <a:bodyPr/>
          <a:lstStyle/>
          <a:p>
            <a:r>
              <a:rPr lang="en-US" dirty="0"/>
              <a:t>Project Description</a:t>
            </a:r>
          </a:p>
        </p:txBody>
      </p:sp>
      <p:sp>
        <p:nvSpPr>
          <p:cNvPr id="20" name="Text Placeholder 19">
            <a:extLst>
              <a:ext uri="{FF2B5EF4-FFF2-40B4-BE49-F238E27FC236}">
                <a16:creationId xmlns:a16="http://schemas.microsoft.com/office/drawing/2014/main" id="{4C70AE34-A728-49BD-95CB-82DDDCF64603}"/>
              </a:ext>
            </a:extLst>
          </p:cNvPr>
          <p:cNvSpPr>
            <a:spLocks noGrp="1"/>
          </p:cNvSpPr>
          <p:nvPr>
            <p:ph type="body" sz="quarter" idx="17"/>
          </p:nvPr>
        </p:nvSpPr>
        <p:spPr>
          <a:xfrm>
            <a:off x="933040" y="4746749"/>
            <a:ext cx="4386945" cy="464399"/>
          </a:xfrm>
        </p:spPr>
        <p:txBody>
          <a:bodyPr/>
          <a:lstStyle/>
          <a:p>
            <a:r>
              <a:rPr lang="en-US" dirty="0"/>
              <a:t>Technologies Used</a:t>
            </a:r>
          </a:p>
        </p:txBody>
      </p:sp>
      <p:sp>
        <p:nvSpPr>
          <p:cNvPr id="32" name="Text Placeholder 31">
            <a:extLst>
              <a:ext uri="{FF2B5EF4-FFF2-40B4-BE49-F238E27FC236}">
                <a16:creationId xmlns:a16="http://schemas.microsoft.com/office/drawing/2014/main" id="{E9670BB3-7936-47E7-A284-3C1A76A4CCF7}"/>
              </a:ext>
            </a:extLst>
          </p:cNvPr>
          <p:cNvSpPr>
            <a:spLocks noGrp="1"/>
          </p:cNvSpPr>
          <p:nvPr>
            <p:ph type="body" sz="quarter" idx="18"/>
          </p:nvPr>
        </p:nvSpPr>
        <p:spPr>
          <a:xfrm>
            <a:off x="933227" y="5211148"/>
            <a:ext cx="4386758" cy="1006475"/>
          </a:xfrm>
        </p:spPr>
        <p:txBody>
          <a:bodyPr/>
          <a:lstStyle/>
          <a:p>
            <a:pPr marL="285750" indent="-285750">
              <a:buFont typeface="Arial" panose="020B0604020202020204" pitchFamily="34" charset="0"/>
              <a:buChar char="•"/>
            </a:pPr>
            <a:r>
              <a:rPr lang="en-ZA" dirty="0"/>
              <a:t>Frontend: ReactJS</a:t>
            </a:r>
          </a:p>
          <a:p>
            <a:pPr marL="285750" indent="-285750">
              <a:buFont typeface="Arial" panose="020B0604020202020204" pitchFamily="34" charset="0"/>
              <a:buChar char="•"/>
            </a:pPr>
            <a:r>
              <a:rPr lang="en-ZA" dirty="0"/>
              <a:t>Backend: Java &amp; Spring Boot</a:t>
            </a:r>
          </a:p>
          <a:p>
            <a:pPr marL="285750" indent="-285750">
              <a:buFont typeface="Arial" panose="020B0604020202020204" pitchFamily="34" charset="0"/>
              <a:buChar char="•"/>
            </a:pPr>
            <a:r>
              <a:rPr lang="en-ZA" dirty="0"/>
              <a:t>Database: MS SQLServer </a:t>
            </a:r>
            <a:r>
              <a:rPr lang="en-US" dirty="0"/>
              <a:t>​</a:t>
            </a:r>
          </a:p>
        </p:txBody>
      </p:sp>
    </p:spTree>
    <p:extLst>
      <p:ext uri="{BB962C8B-B14F-4D97-AF65-F5344CB8AC3E}">
        <p14:creationId xmlns:p14="http://schemas.microsoft.com/office/powerpoint/2010/main" val="2365296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CC2A221-B199-4A29-BC00-83D349B94F14}"/>
              </a:ext>
            </a:extLst>
          </p:cNvPr>
          <p:cNvSpPr>
            <a:spLocks noGrp="1"/>
          </p:cNvSpPr>
          <p:nvPr>
            <p:ph type="ctrTitle"/>
          </p:nvPr>
        </p:nvSpPr>
        <p:spPr>
          <a:xfrm>
            <a:off x="4376051" y="893523"/>
            <a:ext cx="5094517" cy="296198"/>
          </a:xfrm>
        </p:spPr>
        <p:txBody>
          <a:bodyPr/>
          <a:lstStyle/>
          <a:p>
            <a:r>
              <a:rPr lang="en-US" dirty="0"/>
              <a:t>Problem</a:t>
            </a:r>
          </a:p>
        </p:txBody>
      </p:sp>
      <p:sp>
        <p:nvSpPr>
          <p:cNvPr id="12" name="Subtitle 11">
            <a:extLst>
              <a:ext uri="{FF2B5EF4-FFF2-40B4-BE49-F238E27FC236}">
                <a16:creationId xmlns:a16="http://schemas.microsoft.com/office/drawing/2014/main" id="{4C47F3D7-2E0A-4565-95F1-798A78C8044F}"/>
              </a:ext>
            </a:extLst>
          </p:cNvPr>
          <p:cNvSpPr>
            <a:spLocks noGrp="1"/>
          </p:cNvSpPr>
          <p:nvPr>
            <p:ph type="subTitle" idx="1"/>
          </p:nvPr>
        </p:nvSpPr>
        <p:spPr>
          <a:xfrm>
            <a:off x="4376050" y="2149803"/>
            <a:ext cx="2383973" cy="1583142"/>
          </a:xfrm>
        </p:spPr>
        <p:txBody>
          <a:bodyPr/>
          <a:lstStyle/>
          <a:p>
            <a:pPr lvl="0" algn="just">
              <a:lnSpc>
                <a:spcPct val="115000"/>
              </a:lnSpc>
              <a:spcAft>
                <a:spcPts val="800"/>
              </a:spcAft>
            </a:pPr>
            <a:r>
              <a:rPr lang="en-US" dirty="0">
                <a:solidFill>
                  <a:schemeClr val="bg1"/>
                </a:solidFill>
              </a:rPr>
              <a:t>Forced to use app specific loyalty programs</a:t>
            </a:r>
            <a:endParaRPr lang="en-IN" dirty="0">
              <a:solidFill>
                <a:schemeClr val="bg1"/>
              </a:solidFill>
            </a:endParaRPr>
          </a:p>
        </p:txBody>
      </p:sp>
      <p:pic>
        <p:nvPicPr>
          <p:cNvPr id="9" name="Picture Placeholder 8" descr="A person stirring a pot of food behind shelves with plates">
            <a:extLst>
              <a:ext uri="{FF2B5EF4-FFF2-40B4-BE49-F238E27FC236}">
                <a16:creationId xmlns:a16="http://schemas.microsoft.com/office/drawing/2014/main" id="{4EF477F3-5AC0-413A-B339-D306DD3A25AD}"/>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4038600" cy="6858000"/>
          </a:xfrm>
        </p:spPr>
      </p:pic>
      <p:sp>
        <p:nvSpPr>
          <p:cNvPr id="14" name="Text Placeholder 13">
            <a:extLst>
              <a:ext uri="{FF2B5EF4-FFF2-40B4-BE49-F238E27FC236}">
                <a16:creationId xmlns:a16="http://schemas.microsoft.com/office/drawing/2014/main" id="{515C45EA-3D67-4B00-9B3A-CF3180E412D9}"/>
              </a:ext>
            </a:extLst>
          </p:cNvPr>
          <p:cNvSpPr>
            <a:spLocks noGrp="1"/>
          </p:cNvSpPr>
          <p:nvPr>
            <p:ph type="body" sz="quarter" idx="14"/>
          </p:nvPr>
        </p:nvSpPr>
        <p:spPr>
          <a:xfrm>
            <a:off x="4376050" y="1783378"/>
            <a:ext cx="2383973" cy="464399"/>
          </a:xfrm>
        </p:spPr>
        <p:txBody>
          <a:bodyPr/>
          <a:lstStyle/>
          <a:p>
            <a:r>
              <a:rPr lang="en-US" dirty="0"/>
              <a:t>Market gap</a:t>
            </a:r>
          </a:p>
        </p:txBody>
      </p:sp>
      <p:sp>
        <p:nvSpPr>
          <p:cNvPr id="44" name="Text Placeholder 43">
            <a:extLst>
              <a:ext uri="{FF2B5EF4-FFF2-40B4-BE49-F238E27FC236}">
                <a16:creationId xmlns:a16="http://schemas.microsoft.com/office/drawing/2014/main" id="{AE9491D0-59E9-40C7-85AC-D6370AF6136D}"/>
              </a:ext>
            </a:extLst>
          </p:cNvPr>
          <p:cNvSpPr>
            <a:spLocks noGrp="1"/>
          </p:cNvSpPr>
          <p:nvPr>
            <p:ph type="body" sz="quarter" idx="18"/>
          </p:nvPr>
        </p:nvSpPr>
        <p:spPr>
          <a:xfrm>
            <a:off x="4376050" y="4048132"/>
            <a:ext cx="2383973" cy="464399"/>
          </a:xfrm>
        </p:spPr>
        <p:txBody>
          <a:bodyPr/>
          <a:lstStyle/>
          <a:p>
            <a:r>
              <a:rPr lang="en-US" dirty="0"/>
              <a:t>Costs</a:t>
            </a:r>
          </a:p>
        </p:txBody>
      </p:sp>
      <p:sp>
        <p:nvSpPr>
          <p:cNvPr id="43" name="Text Placeholder 42">
            <a:extLst>
              <a:ext uri="{FF2B5EF4-FFF2-40B4-BE49-F238E27FC236}">
                <a16:creationId xmlns:a16="http://schemas.microsoft.com/office/drawing/2014/main" id="{5D1A06E8-6506-4F8B-B0BC-08ABB74B3EBD}"/>
              </a:ext>
            </a:extLst>
          </p:cNvPr>
          <p:cNvSpPr>
            <a:spLocks noGrp="1"/>
          </p:cNvSpPr>
          <p:nvPr>
            <p:ph type="body" sz="quarter" idx="17"/>
          </p:nvPr>
        </p:nvSpPr>
        <p:spPr>
          <a:xfrm>
            <a:off x="4376050" y="4414557"/>
            <a:ext cx="2383973" cy="1549920"/>
          </a:xfrm>
        </p:spPr>
        <p:txBody>
          <a:bodyPr/>
          <a:lstStyle/>
          <a:p>
            <a:r>
              <a:rPr lang="en-US" dirty="0">
                <a:solidFill>
                  <a:schemeClr val="bg1"/>
                </a:solidFill>
              </a:rPr>
              <a:t>Premium charges for the application </a:t>
            </a:r>
            <a:r>
              <a:rPr lang="en-US" dirty="0"/>
              <a:t>​are applied</a:t>
            </a:r>
          </a:p>
        </p:txBody>
      </p:sp>
      <p:sp>
        <p:nvSpPr>
          <p:cNvPr id="42" name="Text Placeholder 41">
            <a:extLst>
              <a:ext uri="{FF2B5EF4-FFF2-40B4-BE49-F238E27FC236}">
                <a16:creationId xmlns:a16="http://schemas.microsoft.com/office/drawing/2014/main" id="{CAD88DCF-69AF-464C-A7A7-8BCEB5EB062A}"/>
              </a:ext>
            </a:extLst>
          </p:cNvPr>
          <p:cNvSpPr>
            <a:spLocks noGrp="1"/>
          </p:cNvSpPr>
          <p:nvPr>
            <p:ph type="body" sz="quarter" idx="16"/>
          </p:nvPr>
        </p:nvSpPr>
        <p:spPr>
          <a:xfrm>
            <a:off x="6934192" y="1783378"/>
            <a:ext cx="2383972" cy="464399"/>
          </a:xfrm>
        </p:spPr>
        <p:txBody>
          <a:bodyPr/>
          <a:lstStyle/>
          <a:p>
            <a:r>
              <a:rPr lang="en-US" dirty="0"/>
              <a:t>Customers</a:t>
            </a:r>
          </a:p>
        </p:txBody>
      </p:sp>
      <p:sp>
        <p:nvSpPr>
          <p:cNvPr id="41" name="Text Placeholder 40">
            <a:extLst>
              <a:ext uri="{FF2B5EF4-FFF2-40B4-BE49-F238E27FC236}">
                <a16:creationId xmlns:a16="http://schemas.microsoft.com/office/drawing/2014/main" id="{23E12F36-7172-4E9B-92AA-6A2BF7F110E5}"/>
              </a:ext>
            </a:extLst>
          </p:cNvPr>
          <p:cNvSpPr>
            <a:spLocks noGrp="1"/>
          </p:cNvSpPr>
          <p:nvPr>
            <p:ph type="body" sz="quarter" idx="15"/>
          </p:nvPr>
        </p:nvSpPr>
        <p:spPr>
          <a:xfrm>
            <a:off x="6934192" y="2149803"/>
            <a:ext cx="2383972" cy="1549920"/>
          </a:xfrm>
        </p:spPr>
        <p:txBody>
          <a:bodyPr/>
          <a:lstStyle/>
          <a:p>
            <a:r>
              <a:rPr lang="en-US" dirty="0"/>
              <a:t>Available choices: UberEats, DoorDash, SkipTheDishes</a:t>
            </a:r>
          </a:p>
        </p:txBody>
      </p:sp>
      <p:sp>
        <p:nvSpPr>
          <p:cNvPr id="46" name="Text Placeholder 45">
            <a:extLst>
              <a:ext uri="{FF2B5EF4-FFF2-40B4-BE49-F238E27FC236}">
                <a16:creationId xmlns:a16="http://schemas.microsoft.com/office/drawing/2014/main" id="{6E1EB688-2E49-4F3C-8FCE-B92B8121718A}"/>
              </a:ext>
            </a:extLst>
          </p:cNvPr>
          <p:cNvSpPr>
            <a:spLocks noGrp="1"/>
          </p:cNvSpPr>
          <p:nvPr>
            <p:ph type="body" sz="quarter" idx="20"/>
          </p:nvPr>
        </p:nvSpPr>
        <p:spPr>
          <a:xfrm>
            <a:off x="6934192" y="4048132"/>
            <a:ext cx="2383972" cy="464399"/>
          </a:xfrm>
        </p:spPr>
        <p:txBody>
          <a:bodyPr/>
          <a:lstStyle/>
          <a:p>
            <a:r>
              <a:rPr lang="en-US" dirty="0"/>
              <a:t>Usability</a:t>
            </a:r>
          </a:p>
        </p:txBody>
      </p:sp>
      <p:sp>
        <p:nvSpPr>
          <p:cNvPr id="45" name="Text Placeholder 44">
            <a:extLst>
              <a:ext uri="{FF2B5EF4-FFF2-40B4-BE49-F238E27FC236}">
                <a16:creationId xmlns:a16="http://schemas.microsoft.com/office/drawing/2014/main" id="{F9F58647-DB42-42ED-BAB8-FEA65196304C}"/>
              </a:ext>
            </a:extLst>
          </p:cNvPr>
          <p:cNvSpPr>
            <a:spLocks noGrp="1"/>
          </p:cNvSpPr>
          <p:nvPr>
            <p:ph type="body" sz="quarter" idx="19"/>
          </p:nvPr>
        </p:nvSpPr>
        <p:spPr>
          <a:xfrm>
            <a:off x="6934192" y="4414557"/>
            <a:ext cx="2383972" cy="1549920"/>
          </a:xfrm>
        </p:spPr>
        <p:txBody>
          <a:bodyPr/>
          <a:lstStyle/>
          <a:p>
            <a:r>
              <a:rPr lang="en-US" dirty="0"/>
              <a:t>Troublesome to update Menus/Items.</a:t>
            </a:r>
          </a:p>
        </p:txBody>
      </p:sp>
      <p:sp>
        <p:nvSpPr>
          <p:cNvPr id="48" name="Text Placeholder 47">
            <a:extLst>
              <a:ext uri="{FF2B5EF4-FFF2-40B4-BE49-F238E27FC236}">
                <a16:creationId xmlns:a16="http://schemas.microsoft.com/office/drawing/2014/main" id="{B28B4E04-A819-4F88-83D0-33EB09DEF74F}"/>
              </a:ext>
            </a:extLst>
          </p:cNvPr>
          <p:cNvSpPr>
            <a:spLocks noGrp="1"/>
          </p:cNvSpPr>
          <p:nvPr>
            <p:ph type="body" sz="quarter" idx="22"/>
          </p:nvPr>
        </p:nvSpPr>
        <p:spPr>
          <a:xfrm>
            <a:off x="9492333" y="1783378"/>
            <a:ext cx="2383972" cy="464399"/>
          </a:xfrm>
        </p:spPr>
        <p:txBody>
          <a:bodyPr/>
          <a:lstStyle/>
          <a:p>
            <a:r>
              <a:rPr lang="en-US" dirty="0"/>
              <a:t>Events</a:t>
            </a:r>
          </a:p>
        </p:txBody>
      </p:sp>
      <p:sp>
        <p:nvSpPr>
          <p:cNvPr id="47" name="Text Placeholder 46">
            <a:extLst>
              <a:ext uri="{FF2B5EF4-FFF2-40B4-BE49-F238E27FC236}">
                <a16:creationId xmlns:a16="http://schemas.microsoft.com/office/drawing/2014/main" id="{F099E783-7CAD-4A11-8139-442FE1A60E45}"/>
              </a:ext>
            </a:extLst>
          </p:cNvPr>
          <p:cNvSpPr>
            <a:spLocks noGrp="1"/>
          </p:cNvSpPr>
          <p:nvPr>
            <p:ph type="body" sz="quarter" idx="21"/>
          </p:nvPr>
        </p:nvSpPr>
        <p:spPr>
          <a:xfrm>
            <a:off x="9492333" y="2149803"/>
            <a:ext cx="2383972" cy="1549920"/>
          </a:xfrm>
        </p:spPr>
        <p:txBody>
          <a:bodyPr/>
          <a:lstStyle/>
          <a:p>
            <a:r>
              <a:rPr lang="en-US" dirty="0"/>
              <a:t>No option for bulk orders and special events</a:t>
            </a:r>
          </a:p>
        </p:txBody>
      </p:sp>
    </p:spTree>
    <p:extLst>
      <p:ext uri="{BB962C8B-B14F-4D97-AF65-F5344CB8AC3E}">
        <p14:creationId xmlns:p14="http://schemas.microsoft.com/office/powerpoint/2010/main" val="300600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9F6213D-D216-4D01-0EC8-9BB0A6D625CC}"/>
              </a:ext>
            </a:extLst>
          </p:cNvPr>
          <p:cNvSpPr>
            <a:spLocks noGrp="1"/>
          </p:cNvSpPr>
          <p:nvPr>
            <p:ph type="body" sz="quarter" idx="20"/>
          </p:nvPr>
        </p:nvSpPr>
        <p:spPr/>
        <p:txBody>
          <a:bodyPr/>
          <a:lstStyle/>
          <a:p>
            <a:endParaRPr lang="en-IN" dirty="0"/>
          </a:p>
        </p:txBody>
      </p:sp>
      <p:sp>
        <p:nvSpPr>
          <p:cNvPr id="6" name="Title 5">
            <a:extLst>
              <a:ext uri="{FF2B5EF4-FFF2-40B4-BE49-F238E27FC236}">
                <a16:creationId xmlns:a16="http://schemas.microsoft.com/office/drawing/2014/main" id="{33CF14B9-B1E9-75B2-93B9-56410F77F4B6}"/>
              </a:ext>
            </a:extLst>
          </p:cNvPr>
          <p:cNvSpPr>
            <a:spLocks noGrp="1"/>
          </p:cNvSpPr>
          <p:nvPr>
            <p:ph type="ctrTitle"/>
          </p:nvPr>
        </p:nvSpPr>
        <p:spPr/>
        <p:txBody>
          <a:bodyPr/>
          <a:lstStyle/>
          <a:p>
            <a:r>
              <a:rPr lang="en-US" dirty="0"/>
              <a:t>SOLUTION</a:t>
            </a:r>
            <a:endParaRPr lang="en-IN" dirty="0"/>
          </a:p>
        </p:txBody>
      </p:sp>
      <p:sp>
        <p:nvSpPr>
          <p:cNvPr id="7" name="Subtitle 6">
            <a:extLst>
              <a:ext uri="{FF2B5EF4-FFF2-40B4-BE49-F238E27FC236}">
                <a16:creationId xmlns:a16="http://schemas.microsoft.com/office/drawing/2014/main" id="{5ECCCBEB-B35F-4F51-9436-87EF3A493D53}"/>
              </a:ext>
            </a:extLst>
          </p:cNvPr>
          <p:cNvSpPr>
            <a:spLocks noGrp="1"/>
          </p:cNvSpPr>
          <p:nvPr>
            <p:ph type="subTitle" idx="1"/>
          </p:nvPr>
        </p:nvSpPr>
        <p:spPr/>
        <p:txBody>
          <a:bodyPr/>
          <a:lstStyle/>
          <a:p>
            <a:pPr marL="285750" indent="-285750" algn="l">
              <a:buFont typeface="Arial" panose="020B0604020202020204" pitchFamily="34" charset="0"/>
              <a:buChar char="•"/>
            </a:pPr>
            <a:r>
              <a:rPr lang="en-IN" dirty="0"/>
              <a:t>Order Management</a:t>
            </a:r>
          </a:p>
          <a:p>
            <a:pPr marL="285750" indent="-285750" algn="l">
              <a:buFont typeface="Arial" panose="020B0604020202020204" pitchFamily="34" charset="0"/>
              <a:buChar char="•"/>
            </a:pPr>
            <a:r>
              <a:rPr lang="en-US" dirty="0"/>
              <a:t>Store front, allows customers to place orders</a:t>
            </a: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IN" dirty="0"/>
          </a:p>
        </p:txBody>
      </p:sp>
      <p:sp>
        <p:nvSpPr>
          <p:cNvPr id="8" name="Text Placeholder 7">
            <a:extLst>
              <a:ext uri="{FF2B5EF4-FFF2-40B4-BE49-F238E27FC236}">
                <a16:creationId xmlns:a16="http://schemas.microsoft.com/office/drawing/2014/main" id="{CCC027AE-9B18-A66A-F33A-4130E10E1FA0}"/>
              </a:ext>
            </a:extLst>
          </p:cNvPr>
          <p:cNvSpPr>
            <a:spLocks noGrp="1"/>
          </p:cNvSpPr>
          <p:nvPr>
            <p:ph type="body" sz="quarter" idx="13"/>
          </p:nvPr>
        </p:nvSpPr>
        <p:spPr/>
        <p:txBody>
          <a:bodyPr/>
          <a:lstStyle/>
          <a:p>
            <a:r>
              <a:rPr lang="en-US" dirty="0"/>
              <a:t>Orders</a:t>
            </a:r>
            <a:endParaRPr lang="en-IN" dirty="0"/>
          </a:p>
        </p:txBody>
      </p:sp>
      <p:sp>
        <p:nvSpPr>
          <p:cNvPr id="9" name="Text Placeholder 8">
            <a:extLst>
              <a:ext uri="{FF2B5EF4-FFF2-40B4-BE49-F238E27FC236}">
                <a16:creationId xmlns:a16="http://schemas.microsoft.com/office/drawing/2014/main" id="{0A9CFB45-98FD-8D22-46F1-1097BF7A2498}"/>
              </a:ext>
            </a:extLst>
          </p:cNvPr>
          <p:cNvSpPr>
            <a:spLocks noGrp="1"/>
          </p:cNvSpPr>
          <p:nvPr>
            <p:ph type="body" sz="quarter" idx="14"/>
          </p:nvPr>
        </p:nvSpPr>
        <p:spPr/>
        <p:txBody>
          <a:bodyPr/>
          <a:lstStyle/>
          <a:p>
            <a:pPr marL="285750" indent="-285750" algn="l">
              <a:buFont typeface="Arial" panose="020B0604020202020204" pitchFamily="34" charset="0"/>
              <a:buChar char="•"/>
            </a:pPr>
            <a:r>
              <a:rPr lang="en-US" dirty="0"/>
              <a:t>Scheduled Delivery</a:t>
            </a:r>
          </a:p>
          <a:p>
            <a:pPr marL="285750" indent="-285750" algn="l">
              <a:buFont typeface="Arial" panose="020B0604020202020204" pitchFamily="34" charset="0"/>
              <a:buChar char="•"/>
            </a:pPr>
            <a:r>
              <a:rPr lang="en-IN" dirty="0"/>
              <a:t>Smart Curation</a:t>
            </a:r>
          </a:p>
        </p:txBody>
      </p:sp>
      <p:sp>
        <p:nvSpPr>
          <p:cNvPr id="10" name="Text Placeholder 9">
            <a:extLst>
              <a:ext uri="{FF2B5EF4-FFF2-40B4-BE49-F238E27FC236}">
                <a16:creationId xmlns:a16="http://schemas.microsoft.com/office/drawing/2014/main" id="{2D48D1BD-B119-E7DE-A3BA-8F40AF618387}"/>
              </a:ext>
            </a:extLst>
          </p:cNvPr>
          <p:cNvSpPr>
            <a:spLocks noGrp="1"/>
          </p:cNvSpPr>
          <p:nvPr>
            <p:ph type="body" sz="quarter" idx="15"/>
          </p:nvPr>
        </p:nvSpPr>
        <p:spPr/>
        <p:txBody>
          <a:bodyPr/>
          <a:lstStyle/>
          <a:p>
            <a:r>
              <a:rPr lang="en-US" dirty="0"/>
              <a:t>Delivery</a:t>
            </a:r>
            <a:endParaRPr lang="en-IN" dirty="0"/>
          </a:p>
        </p:txBody>
      </p:sp>
      <p:sp>
        <p:nvSpPr>
          <p:cNvPr id="11" name="Text Placeholder 10">
            <a:extLst>
              <a:ext uri="{FF2B5EF4-FFF2-40B4-BE49-F238E27FC236}">
                <a16:creationId xmlns:a16="http://schemas.microsoft.com/office/drawing/2014/main" id="{DCE7315F-2751-2DAC-6235-626A618FFE37}"/>
              </a:ext>
            </a:extLst>
          </p:cNvPr>
          <p:cNvSpPr>
            <a:spLocks noGrp="1"/>
          </p:cNvSpPr>
          <p:nvPr>
            <p:ph type="body" sz="quarter" idx="16"/>
          </p:nvPr>
        </p:nvSpPr>
        <p:spPr/>
        <p:txBody>
          <a:bodyPr/>
          <a:lstStyle/>
          <a:p>
            <a:pPr marL="285750" indent="-285750">
              <a:buFont typeface="Arial" panose="020B0604020202020204" pitchFamily="34" charset="0"/>
              <a:buChar char="•"/>
            </a:pPr>
            <a:r>
              <a:rPr lang="en-IN" dirty="0"/>
              <a:t>Marketing and Advertisement Management</a:t>
            </a:r>
          </a:p>
        </p:txBody>
      </p:sp>
      <p:sp>
        <p:nvSpPr>
          <p:cNvPr id="12" name="Text Placeholder 11">
            <a:extLst>
              <a:ext uri="{FF2B5EF4-FFF2-40B4-BE49-F238E27FC236}">
                <a16:creationId xmlns:a16="http://schemas.microsoft.com/office/drawing/2014/main" id="{29C8F266-9C05-06B8-AE09-ACF6E4D822F6}"/>
              </a:ext>
            </a:extLst>
          </p:cNvPr>
          <p:cNvSpPr>
            <a:spLocks noGrp="1"/>
          </p:cNvSpPr>
          <p:nvPr>
            <p:ph type="body" sz="quarter" idx="17"/>
          </p:nvPr>
        </p:nvSpPr>
        <p:spPr/>
        <p:txBody>
          <a:bodyPr/>
          <a:lstStyle/>
          <a:p>
            <a:r>
              <a:rPr lang="en-US" dirty="0"/>
              <a:t>Market Prospects</a:t>
            </a:r>
            <a:endParaRPr lang="en-IN" dirty="0"/>
          </a:p>
        </p:txBody>
      </p:sp>
      <p:sp>
        <p:nvSpPr>
          <p:cNvPr id="13" name="Text Placeholder 12">
            <a:extLst>
              <a:ext uri="{FF2B5EF4-FFF2-40B4-BE49-F238E27FC236}">
                <a16:creationId xmlns:a16="http://schemas.microsoft.com/office/drawing/2014/main" id="{FDF63D4A-884B-A488-942B-6C30F35D6E2C}"/>
              </a:ext>
            </a:extLst>
          </p:cNvPr>
          <p:cNvSpPr>
            <a:spLocks noGrp="1"/>
          </p:cNvSpPr>
          <p:nvPr>
            <p:ph type="body" sz="quarter" idx="18"/>
          </p:nvPr>
        </p:nvSpPr>
        <p:spPr/>
        <p:txBody>
          <a:bodyPr/>
          <a:lstStyle/>
          <a:p>
            <a:pPr marL="285750" indent="-285750">
              <a:buFont typeface="Arial" panose="020B0604020202020204" pitchFamily="34" charset="0"/>
              <a:buChar char="•"/>
            </a:pPr>
            <a:r>
              <a:rPr lang="en-US" dirty="0"/>
              <a:t>Cost effective solution</a:t>
            </a:r>
            <a:endParaRPr lang="en-IN" dirty="0"/>
          </a:p>
        </p:txBody>
      </p:sp>
      <p:sp>
        <p:nvSpPr>
          <p:cNvPr id="14" name="Text Placeholder 13">
            <a:extLst>
              <a:ext uri="{FF2B5EF4-FFF2-40B4-BE49-F238E27FC236}">
                <a16:creationId xmlns:a16="http://schemas.microsoft.com/office/drawing/2014/main" id="{69BA8B26-DA18-E404-5BD9-4045B475A68E}"/>
              </a:ext>
            </a:extLst>
          </p:cNvPr>
          <p:cNvSpPr>
            <a:spLocks noGrp="1"/>
          </p:cNvSpPr>
          <p:nvPr>
            <p:ph type="body" sz="quarter" idx="19"/>
          </p:nvPr>
        </p:nvSpPr>
        <p:spPr/>
        <p:txBody>
          <a:bodyPr/>
          <a:lstStyle/>
          <a:p>
            <a:r>
              <a:rPr lang="en-US" dirty="0"/>
              <a:t>Cost</a:t>
            </a:r>
            <a:endParaRPr lang="en-IN" dirty="0"/>
          </a:p>
        </p:txBody>
      </p:sp>
    </p:spTree>
    <p:extLst>
      <p:ext uri="{BB962C8B-B14F-4D97-AF65-F5344CB8AC3E}">
        <p14:creationId xmlns:p14="http://schemas.microsoft.com/office/powerpoint/2010/main" val="2961512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D284643B-288B-4193-AFF3-324BA95A77A6}"/>
              </a:ext>
            </a:extLst>
          </p:cNvPr>
          <p:cNvSpPr>
            <a:spLocks noGrp="1"/>
          </p:cNvSpPr>
          <p:nvPr>
            <p:ph type="ctrTitle"/>
          </p:nvPr>
        </p:nvSpPr>
        <p:spPr>
          <a:xfrm>
            <a:off x="8487939" y="1638359"/>
            <a:ext cx="3058885" cy="1111250"/>
          </a:xfrm>
        </p:spPr>
        <p:txBody>
          <a:bodyPr/>
          <a:lstStyle/>
          <a:p>
            <a:r>
              <a:rPr lang="en-US" dirty="0"/>
              <a:t>Thank You</a:t>
            </a:r>
          </a:p>
        </p:txBody>
      </p:sp>
      <p:sp>
        <p:nvSpPr>
          <p:cNvPr id="17" name="Subtitle 16">
            <a:extLst>
              <a:ext uri="{FF2B5EF4-FFF2-40B4-BE49-F238E27FC236}">
                <a16:creationId xmlns:a16="http://schemas.microsoft.com/office/drawing/2014/main" id="{AEAA1571-277D-4DF6-83F9-1438CBE64F71}"/>
              </a:ext>
            </a:extLst>
          </p:cNvPr>
          <p:cNvSpPr>
            <a:spLocks noGrp="1"/>
          </p:cNvSpPr>
          <p:nvPr>
            <p:ph type="subTitle" idx="1"/>
          </p:nvPr>
        </p:nvSpPr>
        <p:spPr>
          <a:xfrm>
            <a:off x="8487939" y="3135086"/>
            <a:ext cx="3058885" cy="2388450"/>
          </a:xfrm>
        </p:spPr>
        <p:txBody>
          <a:bodyPr/>
          <a:lstStyle/>
          <a:p>
            <a:r>
              <a:rPr lang="en-US" dirty="0"/>
              <a:t>CAD – TEAM 7​​</a:t>
            </a:r>
          </a:p>
          <a:p>
            <a:r>
              <a:rPr lang="en-US" dirty="0"/>
              <a:t>Pranav Khavare</a:t>
            </a:r>
          </a:p>
          <a:p>
            <a:r>
              <a:rPr lang="en-US" dirty="0"/>
              <a:t>Priyanka Sharma</a:t>
            </a:r>
          </a:p>
          <a:p>
            <a:r>
              <a:rPr lang="en-US" dirty="0"/>
              <a:t>Rashmi Anchan​</a:t>
            </a:r>
          </a:p>
        </p:txBody>
      </p:sp>
      <p:pic>
        <p:nvPicPr>
          <p:cNvPr id="8" name="Picture Placeholder 7" descr="A close up of vegetables">
            <a:extLst>
              <a:ext uri="{FF2B5EF4-FFF2-40B4-BE49-F238E27FC236}">
                <a16:creationId xmlns:a16="http://schemas.microsoft.com/office/drawing/2014/main" id="{553FC3EB-D4C2-4C52-9AAB-3A4530ED79A0}"/>
              </a:ext>
            </a:extLst>
          </p:cNvPr>
          <p:cNvPicPr>
            <a:picLocks noGrp="1" noChangeAspect="1"/>
          </p:cNvPicPr>
          <p:nvPr>
            <p:ph type="pic" sz="quarter" idx="13"/>
          </p:nvPr>
        </p:nvPicPr>
        <p:blipFill rotWithShape="1">
          <a:blip r:embed="rId2" cstate="email">
            <a:extLst>
              <a:ext uri="{28A0092B-C50C-407E-A947-70E740481C1C}">
                <a14:useLocalDpi xmlns:a14="http://schemas.microsoft.com/office/drawing/2010/main"/>
              </a:ext>
            </a:extLst>
          </a:blip>
          <a:srcRect/>
          <a:stretch/>
        </p:blipFill>
        <p:spPr>
          <a:xfrm>
            <a:off x="0" y="0"/>
            <a:ext cx="7677150" cy="6858000"/>
          </a:xfrm>
        </p:spPr>
      </p:pic>
      <p:sp>
        <p:nvSpPr>
          <p:cNvPr id="37" name="Text Placeholder 36">
            <a:extLst>
              <a:ext uri="{FF2B5EF4-FFF2-40B4-BE49-F238E27FC236}">
                <a16:creationId xmlns:a16="http://schemas.microsoft.com/office/drawing/2014/main" id="{FB5E91BB-582C-4004-94F2-5E1501D33E17}"/>
              </a:ext>
            </a:extLst>
          </p:cNvPr>
          <p:cNvSpPr>
            <a:spLocks noGrp="1"/>
          </p:cNvSpPr>
          <p:nvPr>
            <p:ph type="body" sz="quarter" idx="23"/>
          </p:nvPr>
        </p:nvSpPr>
        <p:spPr>
          <a:xfrm>
            <a:off x="100735" y="4698088"/>
            <a:ext cx="11996058" cy="2059185"/>
          </a:xfrm>
        </p:spPr>
        <p:txBody>
          <a:bodyPr/>
          <a:lstStyle/>
          <a:p>
            <a:r>
              <a:rPr lang="en-US" dirty="0"/>
              <a:t>Than</a:t>
            </a:r>
          </a:p>
        </p:txBody>
      </p:sp>
      <p:sp>
        <p:nvSpPr>
          <p:cNvPr id="4" name="Slide Number Placeholder 3">
            <a:extLst>
              <a:ext uri="{FF2B5EF4-FFF2-40B4-BE49-F238E27FC236}">
                <a16:creationId xmlns:a16="http://schemas.microsoft.com/office/drawing/2014/main" id="{965E6C65-AC3A-49C1-A182-26B5AA40CD7F}"/>
              </a:ext>
            </a:extLst>
          </p:cNvPr>
          <p:cNvSpPr>
            <a:spLocks noGrp="1"/>
          </p:cNvSpPr>
          <p:nvPr>
            <p:ph type="sldNum" sz="quarter" idx="12"/>
          </p:nvPr>
        </p:nvSpPr>
        <p:spPr>
          <a:xfrm>
            <a:off x="8610600" y="6356350"/>
            <a:ext cx="2743200" cy="365125"/>
          </a:xfrm>
        </p:spPr>
        <p:txBody>
          <a:bodyPr/>
          <a:lstStyle/>
          <a:p>
            <a:fld id="{4F6357DA-28E9-40D3-918C-4D14E8263D81}" type="slidenum">
              <a:rPr lang="en-US" smtClean="0"/>
              <a:pPr/>
              <a:t>9</a:t>
            </a:fld>
            <a:endParaRPr lang="en-US" dirty="0"/>
          </a:p>
        </p:txBody>
      </p:sp>
    </p:spTree>
    <p:extLst>
      <p:ext uri="{BB962C8B-B14F-4D97-AF65-F5344CB8AC3E}">
        <p14:creationId xmlns:p14="http://schemas.microsoft.com/office/powerpoint/2010/main" val="4041457393"/>
      </p:ext>
    </p:extLst>
  </p:cSld>
  <p:clrMapOvr>
    <a:masterClrMapping/>
  </p:clrMapOvr>
</p:sld>
</file>

<file path=ppt/theme/theme1.xml><?xml version="1.0" encoding="utf-8"?>
<a:theme xmlns:a="http://schemas.openxmlformats.org/drawingml/2006/main" name="Office Theme">
  <a:themeElements>
    <a:clrScheme name="Custom 21">
      <a:dk1>
        <a:sysClr val="windowText" lastClr="000000"/>
      </a:dk1>
      <a:lt1>
        <a:sysClr val="window" lastClr="FFFFFF"/>
      </a:lt1>
      <a:dk2>
        <a:srgbClr val="E3C375"/>
      </a:dk2>
      <a:lt2>
        <a:srgbClr val="E7E6E6"/>
      </a:lt2>
      <a:accent1>
        <a:srgbClr val="485441"/>
      </a:accent1>
      <a:accent2>
        <a:srgbClr val="EBFFE4"/>
      </a:accent2>
      <a:accent3>
        <a:srgbClr val="AAC59E"/>
      </a:accent3>
      <a:accent4>
        <a:srgbClr val="7C4B79"/>
      </a:accent4>
      <a:accent5>
        <a:srgbClr val="C59EC3"/>
      </a:accent5>
      <a:accent6>
        <a:srgbClr val="302030"/>
      </a:accent6>
      <a:hlink>
        <a:srgbClr val="0563C1"/>
      </a:hlink>
      <a:folHlink>
        <a:srgbClr val="954F72"/>
      </a:folHlink>
    </a:clrScheme>
    <a:fontScheme name="Custom 74">
      <a:majorFont>
        <a:latin typeface="Avenir Next LT Pro"/>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staurant Pitch Deck_TM16411246_Win32_JC_v4.potx" id="{579F7F05-5F3A-44F6-BAD8-A9CB3AB382EA}" vid="{1F780C43-0257-417B-AF27-9B769DABFA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8CF18AE-D61A-46A3-9130-AB96E8088727}">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4416BC72-0158-4AB8-9F35-F365C88D29DB}">
  <ds:schemaRefs>
    <ds:schemaRef ds:uri="http://schemas.microsoft.com/sharepoint/v3/contenttype/forms"/>
  </ds:schemaRefs>
</ds:datastoreItem>
</file>

<file path=customXml/itemProps3.xml><?xml version="1.0" encoding="utf-8"?>
<ds:datastoreItem xmlns:ds="http://schemas.openxmlformats.org/officeDocument/2006/customXml" ds:itemID="{4509A09C-A249-4D30-8888-26F183AD87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Ion Boardroom</Template>
  <TotalTime>690</TotalTime>
  <Words>243</Words>
  <Application>Microsoft Office PowerPoint</Application>
  <PresentationFormat>Widescreen</PresentationFormat>
  <Paragraphs>56</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Avenir Next LT Pro</vt:lpstr>
      <vt:lpstr>Calibri</vt:lpstr>
      <vt:lpstr>Calisto MT</vt:lpstr>
      <vt:lpstr>Courier New</vt:lpstr>
      <vt:lpstr>Kunstler Script</vt:lpstr>
      <vt:lpstr>Office Theme</vt:lpstr>
      <vt:lpstr>Info8105</vt:lpstr>
      <vt:lpstr>Project Name</vt:lpstr>
      <vt:lpstr>MEET THE TEAM</vt:lpstr>
      <vt:lpstr>Our Mentor</vt:lpstr>
      <vt:lpstr>Our Project Aim  </vt:lpstr>
      <vt:lpstr>Project Description</vt:lpstr>
      <vt:lpstr>Problem</vt:lpstr>
      <vt:lpstr>SOLUTION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Info8105</dc:title>
  <dc:creator>Rashmi Anchan</dc:creator>
  <cp:lastModifiedBy>Rashmi Anchan</cp:lastModifiedBy>
  <cp:revision>1</cp:revision>
  <dcterms:created xsi:type="dcterms:W3CDTF">2022-05-30T15:48:35Z</dcterms:created>
  <dcterms:modified xsi:type="dcterms:W3CDTF">2022-05-31T03:23:23Z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